
<file path=[Content_Types].xml><?xml version="1.0" encoding="utf-8"?>
<Types xmlns="http://schemas.openxmlformats.org/package/2006/content-types">
  <Default Extension="mp3" ContentType="audio/mpeg"/>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0" r:id="rId5"/>
    <p:sldId id="261" r:id="rId6"/>
    <p:sldId id="262" r:id="rId7"/>
    <p:sldId id="273" r:id="rId8"/>
    <p:sldId id="274" r:id="rId9"/>
    <p:sldId id="263" r:id="rId10"/>
    <p:sldId id="275" r:id="rId11"/>
    <p:sldId id="276" r:id="rId12"/>
    <p:sldId id="264" r:id="rId13"/>
    <p:sldId id="265" r:id="rId14"/>
    <p:sldId id="266" r:id="rId15"/>
    <p:sldId id="267" r:id="rId16"/>
    <p:sldId id="268" r:id="rId17"/>
    <p:sldId id="269" r:id="rId18"/>
    <p:sldId id="270" r:id="rId19"/>
    <p:sldId id="271" r:id="rId20"/>
    <p:sldId id="272" r:id="rId21"/>
  </p:sldIdLst>
  <p:sldSz cx="9144000" cy="6858000" type="screen4x3"/>
  <p:notesSz cx="6858000" cy="9144000"/>
  <p:defaultText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p:cViewPr varScale="1">
        <p:scale>
          <a:sx n="81" d="100"/>
          <a:sy n="81" d="100"/>
        </p:scale>
        <p:origin x="67" y="14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slajd">
    <p:spTree>
      <p:nvGrpSpPr>
        <p:cNvPr id="1" name=""/>
        <p:cNvGrpSpPr/>
        <p:nvPr/>
      </p:nvGrpSpPr>
      <p:grpSpPr>
        <a:xfrm>
          <a:off x="0" y="0"/>
          <a:ext cx="0" cy="0"/>
          <a:chOff x="0" y="0"/>
          <a:chExt cx="0" cy="0"/>
        </a:xfrm>
      </p:grpSpPr>
      <p:sp>
        <p:nvSpPr>
          <p:cNvPr id="2" name="Naslov 1"/>
          <p:cNvSpPr>
            <a:spLocks noGrp="1"/>
          </p:cNvSpPr>
          <p:nvPr>
            <p:ph type="ctrTitle"/>
          </p:nvPr>
        </p:nvSpPr>
        <p:spPr>
          <a:xfrm>
            <a:off x="685800" y="2130425"/>
            <a:ext cx="7772400" cy="1470025"/>
          </a:xfrm>
        </p:spPr>
        <p:txBody>
          <a:bodyPr/>
          <a:lstStyle/>
          <a:p>
            <a:r>
              <a:rPr lang="hr-HR" smtClean="0"/>
              <a:t>Kliknite da biste uredili stil naslova matrice</a:t>
            </a:r>
            <a:endParaRPr lang="hr-HR"/>
          </a:p>
        </p:txBody>
      </p:sp>
      <p:sp>
        <p:nvSpPr>
          <p:cNvPr id="3" name="Podnaslov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r-HR" smtClean="0"/>
              <a:t>Kliknite da biste uredili stil podnaslova matrice</a:t>
            </a:r>
            <a:endParaRPr lang="hr-HR"/>
          </a:p>
        </p:txBody>
      </p:sp>
      <p:sp>
        <p:nvSpPr>
          <p:cNvPr id="4" name="Rezervirano mjesto datuma 3"/>
          <p:cNvSpPr>
            <a:spLocks noGrp="1"/>
          </p:cNvSpPr>
          <p:nvPr>
            <p:ph type="dt" sz="half" idx="10"/>
          </p:nvPr>
        </p:nvSpPr>
        <p:spPr/>
        <p:txBody>
          <a:bodyPr/>
          <a:lstStyle/>
          <a:p>
            <a:fld id="{81334D2E-453A-4235-A0C9-BD1E109F50A2}" type="datetimeFigureOut">
              <a:rPr lang="hr-HR" smtClean="0"/>
              <a:pPr/>
              <a:t>19.11.2014.</a:t>
            </a:fld>
            <a:endParaRPr lang="hr-HR"/>
          </a:p>
        </p:txBody>
      </p:sp>
      <p:sp>
        <p:nvSpPr>
          <p:cNvPr id="5" name="Rezervirano mjesto podnožja 4"/>
          <p:cNvSpPr>
            <a:spLocks noGrp="1"/>
          </p:cNvSpPr>
          <p:nvPr>
            <p:ph type="ftr" sz="quarter" idx="11"/>
          </p:nvPr>
        </p:nvSpPr>
        <p:spPr/>
        <p:txBody>
          <a:bodyPr/>
          <a:lstStyle/>
          <a:p>
            <a:endParaRPr lang="hr-HR"/>
          </a:p>
        </p:txBody>
      </p:sp>
      <p:sp>
        <p:nvSpPr>
          <p:cNvPr id="6" name="Rezervirano mjesto broja slajda 5"/>
          <p:cNvSpPr>
            <a:spLocks noGrp="1"/>
          </p:cNvSpPr>
          <p:nvPr>
            <p:ph type="sldNum" sz="quarter" idx="12"/>
          </p:nvPr>
        </p:nvSpPr>
        <p:spPr/>
        <p:txBody>
          <a:bodyPr/>
          <a:lstStyle/>
          <a:p>
            <a:fld id="{4D6CA7E4-C9C9-47F1-AA26-958FB4C2D2A3}" type="slidenum">
              <a:rPr lang="hr-HR" smtClean="0"/>
              <a:pPr/>
              <a:t>‹#›</a:t>
            </a:fld>
            <a:endParaRPr lang="hr-HR"/>
          </a:p>
        </p:txBody>
      </p:sp>
    </p:spTree>
  </p:cSld>
  <p:clrMapOvr>
    <a:masterClrMapping/>
  </p:clrMapOvr>
  <p:transition spd="slow">
    <p:wheel spokes="8"/>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Kliknite da biste uredili stil naslova matrice</a:t>
            </a:r>
            <a:endParaRPr lang="hr-HR"/>
          </a:p>
        </p:txBody>
      </p:sp>
      <p:sp>
        <p:nvSpPr>
          <p:cNvPr id="3" name="Rezervirano mjesto okomitog teksta 2"/>
          <p:cNvSpPr>
            <a:spLocks noGrp="1"/>
          </p:cNvSpPr>
          <p:nvPr>
            <p:ph type="body" orient="vert" idx="1"/>
          </p:nvPr>
        </p:nvSpPr>
        <p:spPr/>
        <p:txBody>
          <a:bodyPr vert="eaVert"/>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datuma 3"/>
          <p:cNvSpPr>
            <a:spLocks noGrp="1"/>
          </p:cNvSpPr>
          <p:nvPr>
            <p:ph type="dt" sz="half" idx="10"/>
          </p:nvPr>
        </p:nvSpPr>
        <p:spPr/>
        <p:txBody>
          <a:bodyPr/>
          <a:lstStyle/>
          <a:p>
            <a:fld id="{81334D2E-453A-4235-A0C9-BD1E109F50A2}" type="datetimeFigureOut">
              <a:rPr lang="hr-HR" smtClean="0"/>
              <a:pPr/>
              <a:t>19.11.2014.</a:t>
            </a:fld>
            <a:endParaRPr lang="hr-HR"/>
          </a:p>
        </p:txBody>
      </p:sp>
      <p:sp>
        <p:nvSpPr>
          <p:cNvPr id="5" name="Rezervirano mjesto podnožja 4"/>
          <p:cNvSpPr>
            <a:spLocks noGrp="1"/>
          </p:cNvSpPr>
          <p:nvPr>
            <p:ph type="ftr" sz="quarter" idx="11"/>
          </p:nvPr>
        </p:nvSpPr>
        <p:spPr/>
        <p:txBody>
          <a:bodyPr/>
          <a:lstStyle/>
          <a:p>
            <a:endParaRPr lang="hr-HR"/>
          </a:p>
        </p:txBody>
      </p:sp>
      <p:sp>
        <p:nvSpPr>
          <p:cNvPr id="6" name="Rezervirano mjesto broja slajda 5"/>
          <p:cNvSpPr>
            <a:spLocks noGrp="1"/>
          </p:cNvSpPr>
          <p:nvPr>
            <p:ph type="sldNum" sz="quarter" idx="12"/>
          </p:nvPr>
        </p:nvSpPr>
        <p:spPr/>
        <p:txBody>
          <a:bodyPr/>
          <a:lstStyle/>
          <a:p>
            <a:fld id="{4D6CA7E4-C9C9-47F1-AA26-958FB4C2D2A3}" type="slidenum">
              <a:rPr lang="hr-HR" smtClean="0"/>
              <a:pPr/>
              <a:t>‹#›</a:t>
            </a:fld>
            <a:endParaRPr lang="hr-HR"/>
          </a:p>
        </p:txBody>
      </p:sp>
    </p:spTree>
  </p:cSld>
  <p:clrMapOvr>
    <a:masterClrMapping/>
  </p:clrMapOvr>
  <p:transition spd="slow">
    <p:wheel spokes="8"/>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2" name="Okomiti naslov 1"/>
          <p:cNvSpPr>
            <a:spLocks noGrp="1"/>
          </p:cNvSpPr>
          <p:nvPr>
            <p:ph type="title" orient="vert"/>
          </p:nvPr>
        </p:nvSpPr>
        <p:spPr>
          <a:xfrm>
            <a:off x="6629400" y="274638"/>
            <a:ext cx="2057400" cy="5851525"/>
          </a:xfrm>
        </p:spPr>
        <p:txBody>
          <a:bodyPr vert="eaVert"/>
          <a:lstStyle/>
          <a:p>
            <a:r>
              <a:rPr lang="hr-HR" smtClean="0"/>
              <a:t>Kliknite da biste uredili stil naslova matrice</a:t>
            </a:r>
            <a:endParaRPr lang="hr-HR"/>
          </a:p>
        </p:txBody>
      </p:sp>
      <p:sp>
        <p:nvSpPr>
          <p:cNvPr id="3" name="Rezervirano mjesto okomitog teksta 2"/>
          <p:cNvSpPr>
            <a:spLocks noGrp="1"/>
          </p:cNvSpPr>
          <p:nvPr>
            <p:ph type="body" orient="vert" idx="1"/>
          </p:nvPr>
        </p:nvSpPr>
        <p:spPr>
          <a:xfrm>
            <a:off x="457200" y="274638"/>
            <a:ext cx="6019800" cy="5851525"/>
          </a:xfrm>
        </p:spPr>
        <p:txBody>
          <a:bodyPr vert="eaVert"/>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datuma 3"/>
          <p:cNvSpPr>
            <a:spLocks noGrp="1"/>
          </p:cNvSpPr>
          <p:nvPr>
            <p:ph type="dt" sz="half" idx="10"/>
          </p:nvPr>
        </p:nvSpPr>
        <p:spPr/>
        <p:txBody>
          <a:bodyPr/>
          <a:lstStyle/>
          <a:p>
            <a:fld id="{81334D2E-453A-4235-A0C9-BD1E109F50A2}" type="datetimeFigureOut">
              <a:rPr lang="hr-HR" smtClean="0"/>
              <a:pPr/>
              <a:t>19.11.2014.</a:t>
            </a:fld>
            <a:endParaRPr lang="hr-HR"/>
          </a:p>
        </p:txBody>
      </p:sp>
      <p:sp>
        <p:nvSpPr>
          <p:cNvPr id="5" name="Rezervirano mjesto podnožja 4"/>
          <p:cNvSpPr>
            <a:spLocks noGrp="1"/>
          </p:cNvSpPr>
          <p:nvPr>
            <p:ph type="ftr" sz="quarter" idx="11"/>
          </p:nvPr>
        </p:nvSpPr>
        <p:spPr/>
        <p:txBody>
          <a:bodyPr/>
          <a:lstStyle/>
          <a:p>
            <a:endParaRPr lang="hr-HR"/>
          </a:p>
        </p:txBody>
      </p:sp>
      <p:sp>
        <p:nvSpPr>
          <p:cNvPr id="6" name="Rezervirano mjesto broja slajda 5"/>
          <p:cNvSpPr>
            <a:spLocks noGrp="1"/>
          </p:cNvSpPr>
          <p:nvPr>
            <p:ph type="sldNum" sz="quarter" idx="12"/>
          </p:nvPr>
        </p:nvSpPr>
        <p:spPr/>
        <p:txBody>
          <a:bodyPr/>
          <a:lstStyle/>
          <a:p>
            <a:fld id="{4D6CA7E4-C9C9-47F1-AA26-958FB4C2D2A3}" type="slidenum">
              <a:rPr lang="hr-HR" smtClean="0"/>
              <a:pPr/>
              <a:t>‹#›</a:t>
            </a:fld>
            <a:endParaRPr lang="hr-HR"/>
          </a:p>
        </p:txBody>
      </p:sp>
    </p:spTree>
  </p:cSld>
  <p:clrMapOvr>
    <a:masterClrMapping/>
  </p:clrMapOvr>
  <p:transition spd="slow">
    <p:wheel spokes="8"/>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Kliknite da biste uredili stil naslova matrice</a:t>
            </a:r>
            <a:endParaRPr lang="hr-HR"/>
          </a:p>
        </p:txBody>
      </p:sp>
      <p:sp>
        <p:nvSpPr>
          <p:cNvPr id="3" name="Rezervirano mjesto sadržaja 2"/>
          <p:cNvSpPr>
            <a:spLocks noGrp="1"/>
          </p:cNvSpPr>
          <p:nvPr>
            <p:ph idx="1"/>
          </p:nvPr>
        </p:nvSpPr>
        <p:spPr/>
        <p:txBody>
          <a:body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datuma 3"/>
          <p:cNvSpPr>
            <a:spLocks noGrp="1"/>
          </p:cNvSpPr>
          <p:nvPr>
            <p:ph type="dt" sz="half" idx="10"/>
          </p:nvPr>
        </p:nvSpPr>
        <p:spPr/>
        <p:txBody>
          <a:bodyPr/>
          <a:lstStyle/>
          <a:p>
            <a:fld id="{81334D2E-453A-4235-A0C9-BD1E109F50A2}" type="datetimeFigureOut">
              <a:rPr lang="hr-HR" smtClean="0"/>
              <a:pPr/>
              <a:t>19.11.2014.</a:t>
            </a:fld>
            <a:endParaRPr lang="hr-HR"/>
          </a:p>
        </p:txBody>
      </p:sp>
      <p:sp>
        <p:nvSpPr>
          <p:cNvPr id="5" name="Rezervirano mjesto podnožja 4"/>
          <p:cNvSpPr>
            <a:spLocks noGrp="1"/>
          </p:cNvSpPr>
          <p:nvPr>
            <p:ph type="ftr" sz="quarter" idx="11"/>
          </p:nvPr>
        </p:nvSpPr>
        <p:spPr/>
        <p:txBody>
          <a:bodyPr/>
          <a:lstStyle/>
          <a:p>
            <a:endParaRPr lang="hr-HR"/>
          </a:p>
        </p:txBody>
      </p:sp>
      <p:sp>
        <p:nvSpPr>
          <p:cNvPr id="6" name="Rezervirano mjesto broja slajda 5"/>
          <p:cNvSpPr>
            <a:spLocks noGrp="1"/>
          </p:cNvSpPr>
          <p:nvPr>
            <p:ph type="sldNum" sz="quarter" idx="12"/>
          </p:nvPr>
        </p:nvSpPr>
        <p:spPr/>
        <p:txBody>
          <a:bodyPr/>
          <a:lstStyle/>
          <a:p>
            <a:fld id="{4D6CA7E4-C9C9-47F1-AA26-958FB4C2D2A3}" type="slidenum">
              <a:rPr lang="hr-HR" smtClean="0"/>
              <a:pPr/>
              <a:t>‹#›</a:t>
            </a:fld>
            <a:endParaRPr lang="hr-HR"/>
          </a:p>
        </p:txBody>
      </p:sp>
    </p:spTree>
  </p:cSld>
  <p:clrMapOvr>
    <a:masterClrMapping/>
  </p:clrMapOvr>
  <p:transition spd="slow">
    <p:wheel spokes="8"/>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aglavlje odjeljka">
    <p:spTree>
      <p:nvGrpSpPr>
        <p:cNvPr id="1" name=""/>
        <p:cNvGrpSpPr/>
        <p:nvPr/>
      </p:nvGrpSpPr>
      <p:grpSpPr>
        <a:xfrm>
          <a:off x="0" y="0"/>
          <a:ext cx="0" cy="0"/>
          <a:chOff x="0" y="0"/>
          <a:chExt cx="0" cy="0"/>
        </a:xfrm>
      </p:grpSpPr>
      <p:sp>
        <p:nvSpPr>
          <p:cNvPr id="2" name="Naslov 1"/>
          <p:cNvSpPr>
            <a:spLocks noGrp="1"/>
          </p:cNvSpPr>
          <p:nvPr>
            <p:ph type="title"/>
          </p:nvPr>
        </p:nvSpPr>
        <p:spPr>
          <a:xfrm>
            <a:off x="722313" y="4406900"/>
            <a:ext cx="7772400" cy="1362075"/>
          </a:xfrm>
        </p:spPr>
        <p:txBody>
          <a:bodyPr anchor="t"/>
          <a:lstStyle>
            <a:lvl1pPr algn="l">
              <a:defRPr sz="4000" b="1" cap="all"/>
            </a:lvl1pPr>
          </a:lstStyle>
          <a:p>
            <a:r>
              <a:rPr lang="hr-HR" smtClean="0"/>
              <a:t>Kliknite da biste uredili stil naslova matrice</a:t>
            </a:r>
            <a:endParaRPr lang="hr-HR"/>
          </a:p>
        </p:txBody>
      </p:sp>
      <p:sp>
        <p:nvSpPr>
          <p:cNvPr id="3" name="Rezervirano mjesto teksta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r-HR" smtClean="0"/>
              <a:t>Kliknite da biste uredili stilove teksta matrice</a:t>
            </a:r>
          </a:p>
        </p:txBody>
      </p:sp>
      <p:sp>
        <p:nvSpPr>
          <p:cNvPr id="4" name="Rezervirano mjesto datuma 3"/>
          <p:cNvSpPr>
            <a:spLocks noGrp="1"/>
          </p:cNvSpPr>
          <p:nvPr>
            <p:ph type="dt" sz="half" idx="10"/>
          </p:nvPr>
        </p:nvSpPr>
        <p:spPr/>
        <p:txBody>
          <a:bodyPr/>
          <a:lstStyle/>
          <a:p>
            <a:fld id="{81334D2E-453A-4235-A0C9-BD1E109F50A2}" type="datetimeFigureOut">
              <a:rPr lang="hr-HR" smtClean="0"/>
              <a:pPr/>
              <a:t>19.11.2014.</a:t>
            </a:fld>
            <a:endParaRPr lang="hr-HR"/>
          </a:p>
        </p:txBody>
      </p:sp>
      <p:sp>
        <p:nvSpPr>
          <p:cNvPr id="5" name="Rezervirano mjesto podnožja 4"/>
          <p:cNvSpPr>
            <a:spLocks noGrp="1"/>
          </p:cNvSpPr>
          <p:nvPr>
            <p:ph type="ftr" sz="quarter" idx="11"/>
          </p:nvPr>
        </p:nvSpPr>
        <p:spPr/>
        <p:txBody>
          <a:bodyPr/>
          <a:lstStyle/>
          <a:p>
            <a:endParaRPr lang="hr-HR"/>
          </a:p>
        </p:txBody>
      </p:sp>
      <p:sp>
        <p:nvSpPr>
          <p:cNvPr id="6" name="Rezervirano mjesto broja slajda 5"/>
          <p:cNvSpPr>
            <a:spLocks noGrp="1"/>
          </p:cNvSpPr>
          <p:nvPr>
            <p:ph type="sldNum" sz="quarter" idx="12"/>
          </p:nvPr>
        </p:nvSpPr>
        <p:spPr/>
        <p:txBody>
          <a:bodyPr/>
          <a:lstStyle/>
          <a:p>
            <a:fld id="{4D6CA7E4-C9C9-47F1-AA26-958FB4C2D2A3}" type="slidenum">
              <a:rPr lang="hr-HR" smtClean="0"/>
              <a:pPr/>
              <a:t>‹#›</a:t>
            </a:fld>
            <a:endParaRPr lang="hr-HR"/>
          </a:p>
        </p:txBody>
      </p:sp>
    </p:spTree>
  </p:cSld>
  <p:clrMapOvr>
    <a:masterClrMapping/>
  </p:clrMapOvr>
  <p:transition spd="slow">
    <p:wheel spokes="8"/>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Kliknite da biste uredili stil naslova matrice</a:t>
            </a:r>
            <a:endParaRPr lang="hr-HR"/>
          </a:p>
        </p:txBody>
      </p:sp>
      <p:sp>
        <p:nvSpPr>
          <p:cNvPr id="3" name="Rezervirano mjesto sadržaja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sadržaja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5" name="Rezervirano mjesto datuma 4"/>
          <p:cNvSpPr>
            <a:spLocks noGrp="1"/>
          </p:cNvSpPr>
          <p:nvPr>
            <p:ph type="dt" sz="half" idx="10"/>
          </p:nvPr>
        </p:nvSpPr>
        <p:spPr/>
        <p:txBody>
          <a:bodyPr/>
          <a:lstStyle/>
          <a:p>
            <a:fld id="{81334D2E-453A-4235-A0C9-BD1E109F50A2}" type="datetimeFigureOut">
              <a:rPr lang="hr-HR" smtClean="0"/>
              <a:pPr/>
              <a:t>19.11.2014.</a:t>
            </a:fld>
            <a:endParaRPr lang="hr-HR"/>
          </a:p>
        </p:txBody>
      </p:sp>
      <p:sp>
        <p:nvSpPr>
          <p:cNvPr id="6" name="Rezervirano mjesto podnožja 5"/>
          <p:cNvSpPr>
            <a:spLocks noGrp="1"/>
          </p:cNvSpPr>
          <p:nvPr>
            <p:ph type="ftr" sz="quarter" idx="11"/>
          </p:nvPr>
        </p:nvSpPr>
        <p:spPr/>
        <p:txBody>
          <a:bodyPr/>
          <a:lstStyle/>
          <a:p>
            <a:endParaRPr lang="hr-HR"/>
          </a:p>
        </p:txBody>
      </p:sp>
      <p:sp>
        <p:nvSpPr>
          <p:cNvPr id="7" name="Rezervirano mjesto broja slajda 6"/>
          <p:cNvSpPr>
            <a:spLocks noGrp="1"/>
          </p:cNvSpPr>
          <p:nvPr>
            <p:ph type="sldNum" sz="quarter" idx="12"/>
          </p:nvPr>
        </p:nvSpPr>
        <p:spPr/>
        <p:txBody>
          <a:bodyPr/>
          <a:lstStyle/>
          <a:p>
            <a:fld id="{4D6CA7E4-C9C9-47F1-AA26-958FB4C2D2A3}" type="slidenum">
              <a:rPr lang="hr-HR" smtClean="0"/>
              <a:pPr/>
              <a:t>‹#›</a:t>
            </a:fld>
            <a:endParaRPr lang="hr-HR"/>
          </a:p>
        </p:txBody>
      </p:sp>
    </p:spTree>
  </p:cSld>
  <p:clrMapOvr>
    <a:masterClrMapping/>
  </p:clrMapOvr>
  <p:transition spd="slow">
    <p:wheel spokes="8"/>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lvl1pPr>
              <a:defRPr/>
            </a:lvl1pPr>
          </a:lstStyle>
          <a:p>
            <a:r>
              <a:rPr lang="hr-HR" smtClean="0"/>
              <a:t>Kliknite da biste uredili stil naslova matrice</a:t>
            </a:r>
            <a:endParaRPr lang="hr-HR"/>
          </a:p>
        </p:txBody>
      </p:sp>
      <p:sp>
        <p:nvSpPr>
          <p:cNvPr id="3" name="Rezervirano mjesto teksta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Kliknite da biste uredili stilove teksta matrice</a:t>
            </a:r>
          </a:p>
        </p:txBody>
      </p:sp>
      <p:sp>
        <p:nvSpPr>
          <p:cNvPr id="4" name="Rezervirano mjesto sadržaja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5" name="Rezervirano mjesto teksta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Kliknite da biste uredili stilove teksta matrice</a:t>
            </a:r>
          </a:p>
        </p:txBody>
      </p:sp>
      <p:sp>
        <p:nvSpPr>
          <p:cNvPr id="6" name="Rezervirano mjesto sadržaja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7" name="Rezervirano mjesto datuma 6"/>
          <p:cNvSpPr>
            <a:spLocks noGrp="1"/>
          </p:cNvSpPr>
          <p:nvPr>
            <p:ph type="dt" sz="half" idx="10"/>
          </p:nvPr>
        </p:nvSpPr>
        <p:spPr/>
        <p:txBody>
          <a:bodyPr/>
          <a:lstStyle/>
          <a:p>
            <a:fld id="{81334D2E-453A-4235-A0C9-BD1E109F50A2}" type="datetimeFigureOut">
              <a:rPr lang="hr-HR" smtClean="0"/>
              <a:pPr/>
              <a:t>19.11.2014.</a:t>
            </a:fld>
            <a:endParaRPr lang="hr-HR"/>
          </a:p>
        </p:txBody>
      </p:sp>
      <p:sp>
        <p:nvSpPr>
          <p:cNvPr id="8" name="Rezervirano mjesto podnožja 7"/>
          <p:cNvSpPr>
            <a:spLocks noGrp="1"/>
          </p:cNvSpPr>
          <p:nvPr>
            <p:ph type="ftr" sz="quarter" idx="11"/>
          </p:nvPr>
        </p:nvSpPr>
        <p:spPr/>
        <p:txBody>
          <a:bodyPr/>
          <a:lstStyle/>
          <a:p>
            <a:endParaRPr lang="hr-HR"/>
          </a:p>
        </p:txBody>
      </p:sp>
      <p:sp>
        <p:nvSpPr>
          <p:cNvPr id="9" name="Rezervirano mjesto broja slajda 8"/>
          <p:cNvSpPr>
            <a:spLocks noGrp="1"/>
          </p:cNvSpPr>
          <p:nvPr>
            <p:ph type="sldNum" sz="quarter" idx="12"/>
          </p:nvPr>
        </p:nvSpPr>
        <p:spPr/>
        <p:txBody>
          <a:bodyPr/>
          <a:lstStyle/>
          <a:p>
            <a:fld id="{4D6CA7E4-C9C9-47F1-AA26-958FB4C2D2A3}" type="slidenum">
              <a:rPr lang="hr-HR" smtClean="0"/>
              <a:pPr/>
              <a:t>‹#›</a:t>
            </a:fld>
            <a:endParaRPr lang="hr-HR"/>
          </a:p>
        </p:txBody>
      </p:sp>
    </p:spTree>
  </p:cSld>
  <p:clrMapOvr>
    <a:masterClrMapping/>
  </p:clrMapOvr>
  <p:transition spd="slow">
    <p:wheel spokes="8"/>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Kliknite da biste uredili stil naslova matrice</a:t>
            </a:r>
            <a:endParaRPr lang="hr-HR"/>
          </a:p>
        </p:txBody>
      </p:sp>
      <p:sp>
        <p:nvSpPr>
          <p:cNvPr id="3" name="Rezervirano mjesto datuma 2"/>
          <p:cNvSpPr>
            <a:spLocks noGrp="1"/>
          </p:cNvSpPr>
          <p:nvPr>
            <p:ph type="dt" sz="half" idx="10"/>
          </p:nvPr>
        </p:nvSpPr>
        <p:spPr/>
        <p:txBody>
          <a:bodyPr/>
          <a:lstStyle/>
          <a:p>
            <a:fld id="{81334D2E-453A-4235-A0C9-BD1E109F50A2}" type="datetimeFigureOut">
              <a:rPr lang="hr-HR" smtClean="0"/>
              <a:pPr/>
              <a:t>19.11.2014.</a:t>
            </a:fld>
            <a:endParaRPr lang="hr-HR"/>
          </a:p>
        </p:txBody>
      </p:sp>
      <p:sp>
        <p:nvSpPr>
          <p:cNvPr id="4" name="Rezervirano mjesto podnožja 3"/>
          <p:cNvSpPr>
            <a:spLocks noGrp="1"/>
          </p:cNvSpPr>
          <p:nvPr>
            <p:ph type="ftr" sz="quarter" idx="11"/>
          </p:nvPr>
        </p:nvSpPr>
        <p:spPr/>
        <p:txBody>
          <a:bodyPr/>
          <a:lstStyle/>
          <a:p>
            <a:endParaRPr lang="hr-HR"/>
          </a:p>
        </p:txBody>
      </p:sp>
      <p:sp>
        <p:nvSpPr>
          <p:cNvPr id="5" name="Rezervirano mjesto broja slajda 4"/>
          <p:cNvSpPr>
            <a:spLocks noGrp="1"/>
          </p:cNvSpPr>
          <p:nvPr>
            <p:ph type="sldNum" sz="quarter" idx="12"/>
          </p:nvPr>
        </p:nvSpPr>
        <p:spPr/>
        <p:txBody>
          <a:bodyPr/>
          <a:lstStyle/>
          <a:p>
            <a:fld id="{4D6CA7E4-C9C9-47F1-AA26-958FB4C2D2A3}" type="slidenum">
              <a:rPr lang="hr-HR" smtClean="0"/>
              <a:pPr/>
              <a:t>‹#›</a:t>
            </a:fld>
            <a:endParaRPr lang="hr-HR"/>
          </a:p>
        </p:txBody>
      </p:sp>
    </p:spTree>
  </p:cSld>
  <p:clrMapOvr>
    <a:masterClrMapping/>
  </p:clrMapOvr>
  <p:transition spd="slow">
    <p:wheel spokes="8"/>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Rezervirano mjesto datuma 1"/>
          <p:cNvSpPr>
            <a:spLocks noGrp="1"/>
          </p:cNvSpPr>
          <p:nvPr>
            <p:ph type="dt" sz="half" idx="10"/>
          </p:nvPr>
        </p:nvSpPr>
        <p:spPr/>
        <p:txBody>
          <a:bodyPr/>
          <a:lstStyle/>
          <a:p>
            <a:fld id="{81334D2E-453A-4235-A0C9-BD1E109F50A2}" type="datetimeFigureOut">
              <a:rPr lang="hr-HR" smtClean="0"/>
              <a:pPr/>
              <a:t>19.11.2014.</a:t>
            </a:fld>
            <a:endParaRPr lang="hr-HR"/>
          </a:p>
        </p:txBody>
      </p:sp>
      <p:sp>
        <p:nvSpPr>
          <p:cNvPr id="3" name="Rezervirano mjesto podnožja 2"/>
          <p:cNvSpPr>
            <a:spLocks noGrp="1"/>
          </p:cNvSpPr>
          <p:nvPr>
            <p:ph type="ftr" sz="quarter" idx="11"/>
          </p:nvPr>
        </p:nvSpPr>
        <p:spPr/>
        <p:txBody>
          <a:bodyPr/>
          <a:lstStyle/>
          <a:p>
            <a:endParaRPr lang="hr-HR"/>
          </a:p>
        </p:txBody>
      </p:sp>
      <p:sp>
        <p:nvSpPr>
          <p:cNvPr id="4" name="Rezervirano mjesto broja slajda 3"/>
          <p:cNvSpPr>
            <a:spLocks noGrp="1"/>
          </p:cNvSpPr>
          <p:nvPr>
            <p:ph type="sldNum" sz="quarter" idx="12"/>
          </p:nvPr>
        </p:nvSpPr>
        <p:spPr/>
        <p:txBody>
          <a:bodyPr/>
          <a:lstStyle/>
          <a:p>
            <a:fld id="{4D6CA7E4-C9C9-47F1-AA26-958FB4C2D2A3}" type="slidenum">
              <a:rPr lang="hr-HR" smtClean="0"/>
              <a:pPr/>
              <a:t>‹#›</a:t>
            </a:fld>
            <a:endParaRPr lang="hr-HR"/>
          </a:p>
        </p:txBody>
      </p:sp>
    </p:spTree>
  </p:cSld>
  <p:clrMapOvr>
    <a:masterClrMapping/>
  </p:clrMapOvr>
  <p:transition spd="slow">
    <p:wheel spokes="8"/>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sp>
        <p:nvSpPr>
          <p:cNvPr id="2" name="Naslov 1"/>
          <p:cNvSpPr>
            <a:spLocks noGrp="1"/>
          </p:cNvSpPr>
          <p:nvPr>
            <p:ph type="title"/>
          </p:nvPr>
        </p:nvSpPr>
        <p:spPr>
          <a:xfrm>
            <a:off x="457200" y="273050"/>
            <a:ext cx="3008313" cy="1162050"/>
          </a:xfrm>
        </p:spPr>
        <p:txBody>
          <a:bodyPr anchor="b"/>
          <a:lstStyle>
            <a:lvl1pPr algn="l">
              <a:defRPr sz="2000" b="1"/>
            </a:lvl1pPr>
          </a:lstStyle>
          <a:p>
            <a:r>
              <a:rPr lang="hr-HR" smtClean="0"/>
              <a:t>Kliknite da biste uredili stil naslova matrice</a:t>
            </a:r>
            <a:endParaRPr lang="hr-HR"/>
          </a:p>
        </p:txBody>
      </p:sp>
      <p:sp>
        <p:nvSpPr>
          <p:cNvPr id="3" name="Rezervirano mjesto sadržaja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teksta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smtClean="0"/>
              <a:t>Kliknite da biste uredili stilove teksta matrice</a:t>
            </a:r>
          </a:p>
        </p:txBody>
      </p:sp>
      <p:sp>
        <p:nvSpPr>
          <p:cNvPr id="5" name="Rezervirano mjesto datuma 4"/>
          <p:cNvSpPr>
            <a:spLocks noGrp="1"/>
          </p:cNvSpPr>
          <p:nvPr>
            <p:ph type="dt" sz="half" idx="10"/>
          </p:nvPr>
        </p:nvSpPr>
        <p:spPr/>
        <p:txBody>
          <a:bodyPr/>
          <a:lstStyle/>
          <a:p>
            <a:fld id="{81334D2E-453A-4235-A0C9-BD1E109F50A2}" type="datetimeFigureOut">
              <a:rPr lang="hr-HR" smtClean="0"/>
              <a:pPr/>
              <a:t>19.11.2014.</a:t>
            </a:fld>
            <a:endParaRPr lang="hr-HR"/>
          </a:p>
        </p:txBody>
      </p:sp>
      <p:sp>
        <p:nvSpPr>
          <p:cNvPr id="6" name="Rezervirano mjesto podnožja 5"/>
          <p:cNvSpPr>
            <a:spLocks noGrp="1"/>
          </p:cNvSpPr>
          <p:nvPr>
            <p:ph type="ftr" sz="quarter" idx="11"/>
          </p:nvPr>
        </p:nvSpPr>
        <p:spPr/>
        <p:txBody>
          <a:bodyPr/>
          <a:lstStyle/>
          <a:p>
            <a:endParaRPr lang="hr-HR"/>
          </a:p>
        </p:txBody>
      </p:sp>
      <p:sp>
        <p:nvSpPr>
          <p:cNvPr id="7" name="Rezervirano mjesto broja slajda 6"/>
          <p:cNvSpPr>
            <a:spLocks noGrp="1"/>
          </p:cNvSpPr>
          <p:nvPr>
            <p:ph type="sldNum" sz="quarter" idx="12"/>
          </p:nvPr>
        </p:nvSpPr>
        <p:spPr/>
        <p:txBody>
          <a:bodyPr/>
          <a:lstStyle/>
          <a:p>
            <a:fld id="{4D6CA7E4-C9C9-47F1-AA26-958FB4C2D2A3}" type="slidenum">
              <a:rPr lang="hr-HR" smtClean="0"/>
              <a:pPr/>
              <a:t>‹#›</a:t>
            </a:fld>
            <a:endParaRPr lang="hr-HR"/>
          </a:p>
        </p:txBody>
      </p:sp>
    </p:spTree>
  </p:cSld>
  <p:clrMapOvr>
    <a:masterClrMapping/>
  </p:clrMapOvr>
  <p:transition spd="slow">
    <p:wheel spokes="8"/>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Slika s opisom">
    <p:spTree>
      <p:nvGrpSpPr>
        <p:cNvPr id="1" name=""/>
        <p:cNvGrpSpPr/>
        <p:nvPr/>
      </p:nvGrpSpPr>
      <p:grpSpPr>
        <a:xfrm>
          <a:off x="0" y="0"/>
          <a:ext cx="0" cy="0"/>
          <a:chOff x="0" y="0"/>
          <a:chExt cx="0" cy="0"/>
        </a:xfrm>
      </p:grpSpPr>
      <p:sp>
        <p:nvSpPr>
          <p:cNvPr id="2" name="Naslov 1"/>
          <p:cNvSpPr>
            <a:spLocks noGrp="1"/>
          </p:cNvSpPr>
          <p:nvPr>
            <p:ph type="title"/>
          </p:nvPr>
        </p:nvSpPr>
        <p:spPr>
          <a:xfrm>
            <a:off x="1792288" y="4800600"/>
            <a:ext cx="5486400" cy="566738"/>
          </a:xfrm>
        </p:spPr>
        <p:txBody>
          <a:bodyPr anchor="b"/>
          <a:lstStyle>
            <a:lvl1pPr algn="l">
              <a:defRPr sz="2000" b="1"/>
            </a:lvl1pPr>
          </a:lstStyle>
          <a:p>
            <a:r>
              <a:rPr lang="hr-HR" smtClean="0"/>
              <a:t>Kliknite da biste uredili stil naslova matrice</a:t>
            </a:r>
            <a:endParaRPr lang="hr-HR"/>
          </a:p>
        </p:txBody>
      </p:sp>
      <p:sp>
        <p:nvSpPr>
          <p:cNvPr id="3" name="Rezervirano mjesto slik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r-HR"/>
          </a:p>
        </p:txBody>
      </p:sp>
      <p:sp>
        <p:nvSpPr>
          <p:cNvPr id="4" name="Rezervirano mjesto teksta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smtClean="0"/>
              <a:t>Kliknite da biste uredili stilove teksta matrice</a:t>
            </a:r>
          </a:p>
        </p:txBody>
      </p:sp>
      <p:sp>
        <p:nvSpPr>
          <p:cNvPr id="5" name="Rezervirano mjesto datuma 4"/>
          <p:cNvSpPr>
            <a:spLocks noGrp="1"/>
          </p:cNvSpPr>
          <p:nvPr>
            <p:ph type="dt" sz="half" idx="10"/>
          </p:nvPr>
        </p:nvSpPr>
        <p:spPr/>
        <p:txBody>
          <a:bodyPr/>
          <a:lstStyle/>
          <a:p>
            <a:fld id="{81334D2E-453A-4235-A0C9-BD1E109F50A2}" type="datetimeFigureOut">
              <a:rPr lang="hr-HR" smtClean="0"/>
              <a:pPr/>
              <a:t>19.11.2014.</a:t>
            </a:fld>
            <a:endParaRPr lang="hr-HR"/>
          </a:p>
        </p:txBody>
      </p:sp>
      <p:sp>
        <p:nvSpPr>
          <p:cNvPr id="6" name="Rezervirano mjesto podnožja 5"/>
          <p:cNvSpPr>
            <a:spLocks noGrp="1"/>
          </p:cNvSpPr>
          <p:nvPr>
            <p:ph type="ftr" sz="quarter" idx="11"/>
          </p:nvPr>
        </p:nvSpPr>
        <p:spPr/>
        <p:txBody>
          <a:bodyPr/>
          <a:lstStyle/>
          <a:p>
            <a:endParaRPr lang="hr-HR"/>
          </a:p>
        </p:txBody>
      </p:sp>
      <p:sp>
        <p:nvSpPr>
          <p:cNvPr id="7" name="Rezervirano mjesto broja slajda 6"/>
          <p:cNvSpPr>
            <a:spLocks noGrp="1"/>
          </p:cNvSpPr>
          <p:nvPr>
            <p:ph type="sldNum" sz="quarter" idx="12"/>
          </p:nvPr>
        </p:nvSpPr>
        <p:spPr/>
        <p:txBody>
          <a:bodyPr/>
          <a:lstStyle/>
          <a:p>
            <a:fld id="{4D6CA7E4-C9C9-47F1-AA26-958FB4C2D2A3}" type="slidenum">
              <a:rPr lang="hr-HR" smtClean="0"/>
              <a:pPr/>
              <a:t>‹#›</a:t>
            </a:fld>
            <a:endParaRPr lang="hr-HR"/>
          </a:p>
        </p:txBody>
      </p:sp>
    </p:spTree>
  </p:cSld>
  <p:clrMapOvr>
    <a:masterClrMapping/>
  </p:clrMapOvr>
  <p:transition spd="slow">
    <p:wheel spokes="8"/>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2" name="Rezervirano mjesto naslova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hr-HR" smtClean="0"/>
              <a:t>Kliknite da biste uredili stil naslova matrice</a:t>
            </a:r>
            <a:endParaRPr lang="hr-HR"/>
          </a:p>
        </p:txBody>
      </p:sp>
      <p:sp>
        <p:nvSpPr>
          <p:cNvPr id="3" name="Rezervirano mjesto teksta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datum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334D2E-453A-4235-A0C9-BD1E109F50A2}" type="datetimeFigureOut">
              <a:rPr lang="hr-HR" smtClean="0"/>
              <a:pPr/>
              <a:t>19.11.2014.</a:t>
            </a:fld>
            <a:endParaRPr lang="hr-HR"/>
          </a:p>
        </p:txBody>
      </p:sp>
      <p:sp>
        <p:nvSpPr>
          <p:cNvPr id="5" name="Rezervirano mjesto podnožj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r-HR"/>
          </a:p>
        </p:txBody>
      </p:sp>
      <p:sp>
        <p:nvSpPr>
          <p:cNvPr id="6" name="Rezervirano mjesto broja slajd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6CA7E4-C9C9-47F1-AA26-958FB4C2D2A3}" type="slidenum">
              <a:rPr lang="hr-HR" smtClean="0"/>
              <a:pPr/>
              <a:t>‹#›</a:t>
            </a:fld>
            <a:endParaRPr lang="hr-H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wheel spokes="8"/>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media1.mp3"/><Relationship Id="rId2" Type="http://schemas.microsoft.com/office/2007/relationships/media" Target="../media/media1.mp3"/><Relationship Id="rId1" Type="http://schemas.openxmlformats.org/officeDocument/2006/relationships/tags" Target="../tags/tag1.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image" Target="../media/image12.jpeg"/><Relationship Id="rId1" Type="http://schemas.openxmlformats.org/officeDocument/2006/relationships/slideLayout" Target="../slideLayouts/slideLayout6.xml"/><Relationship Id="rId4" Type="http://schemas.openxmlformats.org/officeDocument/2006/relationships/slide" Target="slide14.xml"/></Relationships>
</file>

<file path=ppt/slides/_rels/slide13.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15.gif"/><Relationship Id="rId1" Type="http://schemas.openxmlformats.org/officeDocument/2006/relationships/slideLayout" Target="../slideLayouts/slideLayout7.xml"/><Relationship Id="rId4" Type="http://schemas.openxmlformats.org/officeDocument/2006/relationships/slide" Target="slide1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gif"/><Relationship Id="rId1" Type="http://schemas.openxmlformats.org/officeDocument/2006/relationships/slideLayout" Target="../slideLayouts/slideLayout6.xml"/><Relationship Id="rId5" Type="http://schemas.openxmlformats.org/officeDocument/2006/relationships/image" Target="../media/image19.jpeg"/><Relationship Id="rId4" Type="http://schemas.openxmlformats.org/officeDocument/2006/relationships/image" Target="../media/image18.jpeg"/></Relationships>
</file>

<file path=ppt/slides/_rels/slide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slide" Target="slide5.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 Target="slide6.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6.gi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image" Target="../media/image7.jpeg"/><Relationship Id="rId1" Type="http://schemas.openxmlformats.org/officeDocument/2006/relationships/slideLayout" Target="../slideLayouts/slideLayout6.xml"/><Relationship Id="rId5" Type="http://schemas.openxmlformats.org/officeDocument/2006/relationships/image" Target="../media/image8.wmf"/><Relationship Id="rId4" Type="http://schemas.openxmlformats.org/officeDocument/2006/relationships/slide" Target="slide7.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 Target="slide6.xml"/><Relationship Id="rId1" Type="http://schemas.openxmlformats.org/officeDocument/2006/relationships/slideLayout" Target="../slideLayouts/slideLayout1.xml"/><Relationship Id="rId4" Type="http://schemas.openxmlformats.org/officeDocument/2006/relationships/slide" Target="slide9.xml"/></Relationships>
</file>

<file path=ppt/slides/_rels/slide8.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6.gi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slide" Target="slide11.xml"/><Relationship Id="rId1" Type="http://schemas.openxmlformats.org/officeDocument/2006/relationships/slideLayout" Target="../slideLayouts/slideLayout6.xml"/><Relationship Id="rId4" Type="http://schemas.openxmlformats.org/officeDocument/2006/relationships/image" Target="../media/image9.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www.profesionalciplus.com/uploads/regoc1.jpg"/>
          <p:cNvPicPr>
            <a:picLocks noChangeAspect="1" noChangeArrowheads="1"/>
          </p:cNvPicPr>
          <p:nvPr/>
        </p:nvPicPr>
        <p:blipFill>
          <a:blip r:embed="rId5" cstate="print">
            <a:duotone>
              <a:prstClr val="black"/>
              <a:schemeClr val="accent6">
                <a:tint val="45000"/>
                <a:satMod val="400000"/>
              </a:schemeClr>
            </a:duotone>
          </a:blip>
          <a:srcRect/>
          <a:stretch>
            <a:fillRect/>
          </a:stretch>
        </p:blipFill>
        <p:spPr bwMode="auto">
          <a:xfrm>
            <a:off x="0" y="0"/>
            <a:ext cx="9144000" cy="6858000"/>
          </a:xfrm>
          <a:prstGeom prst="rect">
            <a:avLst/>
          </a:prstGeom>
          <a:noFill/>
        </p:spPr>
      </p:pic>
      <p:sp>
        <p:nvSpPr>
          <p:cNvPr id="2" name="Naslov 1"/>
          <p:cNvSpPr>
            <a:spLocks noGrp="1"/>
          </p:cNvSpPr>
          <p:nvPr>
            <p:ph type="ctrTitle"/>
          </p:nvPr>
        </p:nvSpPr>
        <p:spPr>
          <a:xfrm>
            <a:off x="685800" y="836713"/>
            <a:ext cx="7772400" cy="1368151"/>
          </a:xfrm>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hr-HR" sz="6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Lektira u 4. razredu</a:t>
            </a:r>
            <a:endParaRPr lang="hr-HR" sz="6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Podnaslov 2"/>
          <p:cNvSpPr>
            <a:spLocks noGrp="1"/>
          </p:cNvSpPr>
          <p:nvPr>
            <p:ph type="subTitle" idx="1"/>
          </p:nvPr>
        </p:nvSpPr>
        <p:spPr>
          <a:xfrm>
            <a:off x="1371600" y="2708920"/>
            <a:ext cx="6400800" cy="1584176"/>
          </a:xfrm>
          <a:solidFill>
            <a:schemeClr val="accent6">
              <a:lumMod val="60000"/>
              <a:lumOff val="40000"/>
            </a:schemeClr>
          </a:solidFill>
        </p:spPr>
        <p:txBody>
          <a:bodyPr>
            <a:normAutofit lnSpcReduction="10000"/>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hr-HR"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Ivana Brlić Mažuranić</a:t>
            </a:r>
            <a:r>
              <a:rPr lang="hr-HR"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p>
          <a:p>
            <a:r>
              <a:rPr lang="hr-HR"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REGOČ</a:t>
            </a:r>
            <a:endParaRPr lang="hr-HR"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4" name="Eci, peci, pec - Decje pesme">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611561" y="593032"/>
            <a:ext cx="288032" cy="288032"/>
          </a:xfrm>
          <a:prstGeom prst="rect">
            <a:avLst/>
          </a:prstGeom>
        </p:spPr>
      </p:pic>
    </p:spTree>
    <p:custDataLst>
      <p:tags r:id="rId1"/>
    </p:custData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7" fill="hold" display="0">
                  <p:stCondLst>
                    <p:cond delay="indefinite"/>
                  </p:stCondLst>
                  <p:endCondLst>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pic>
        <p:nvPicPr>
          <p:cNvPr id="2052" name="Picture 4" descr="http://upload.wikimedia.org/wikipedia/commons/thumb/2/24/Violet_smiley.svg/800px-Violet_smiley.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32756" y="826718"/>
            <a:ext cx="1647173" cy="2196230"/>
          </a:xfrm>
          <a:prstGeom prst="rect">
            <a:avLst/>
          </a:prstGeom>
          <a:noFill/>
          <a:extLst>
            <a:ext uri="{909E8E84-426E-40DD-AFC4-6F175D3DCCD1}">
              <a14:hiddenFill xmlns:a14="http://schemas.microsoft.com/office/drawing/2010/main">
                <a:solidFill>
                  <a:srgbClr val="FFFFFF"/>
                </a:solidFill>
              </a14:hiddenFill>
            </a:ext>
          </a:extLst>
        </p:spPr>
      </p:pic>
      <p:sp>
        <p:nvSpPr>
          <p:cNvPr id="4" name="TekstniOkvir 3"/>
          <p:cNvSpPr txBox="1"/>
          <p:nvPr/>
        </p:nvSpPr>
        <p:spPr>
          <a:xfrm>
            <a:off x="3059832" y="3284984"/>
            <a:ext cx="3062441" cy="584775"/>
          </a:xfrm>
          <a:prstGeom prst="rect">
            <a:avLst/>
          </a:prstGeom>
          <a:noFill/>
        </p:spPr>
        <p:txBody>
          <a:bodyPr wrap="none" rtlCol="0">
            <a:spAutoFit/>
          </a:bodyPr>
          <a:lstStyle/>
          <a:p>
            <a:pPr algn="ctr"/>
            <a:r>
              <a:rPr lang="hr-HR" sz="3200" dirty="0" smtClean="0">
                <a:solidFill>
                  <a:prstClr val="black"/>
                </a:solidFill>
              </a:rPr>
              <a:t>Jako ti dobro ide!</a:t>
            </a:r>
            <a:endParaRPr lang="hr-HR" sz="3200" dirty="0">
              <a:solidFill>
                <a:prstClr val="black"/>
              </a:solidFill>
            </a:endParaRPr>
          </a:p>
        </p:txBody>
      </p:sp>
      <p:sp>
        <p:nvSpPr>
          <p:cNvPr id="2" name="Strelica udesno 1">
            <a:hlinkClick r:id="rId3" action="ppaction://hlinksldjump"/>
          </p:cNvPr>
          <p:cNvSpPr/>
          <p:nvPr/>
        </p:nvSpPr>
        <p:spPr>
          <a:xfrm>
            <a:off x="7092280" y="5661248"/>
            <a:ext cx="1440160" cy="720080"/>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1400" dirty="0" smtClean="0">
                <a:solidFill>
                  <a:prstClr val="white"/>
                </a:solidFill>
              </a:rPr>
              <a:t>Možemo dalje</a:t>
            </a:r>
            <a:endParaRPr lang="hr-HR" sz="1400" dirty="0">
              <a:solidFill>
                <a:prstClr val="white"/>
              </a:solidFill>
            </a:endParaRPr>
          </a:p>
        </p:txBody>
      </p:sp>
    </p:spTree>
    <p:extLst>
      <p:ext uri="{BB962C8B-B14F-4D97-AF65-F5344CB8AC3E}">
        <p14:creationId xmlns:p14="http://schemas.microsoft.com/office/powerpoint/2010/main" val="1860397178"/>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pic>
        <p:nvPicPr>
          <p:cNvPr id="3074" name="Picture 2" descr="http://www.portaloko.hr/slika/15944/0/600/63/443/1046/0/smileycitaknjigujp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58416" y="1134455"/>
            <a:ext cx="2091031" cy="1764516"/>
          </a:xfrm>
          <a:prstGeom prst="rect">
            <a:avLst/>
          </a:prstGeom>
          <a:noFill/>
          <a:extLst>
            <a:ext uri="{909E8E84-426E-40DD-AFC4-6F175D3DCCD1}">
              <a14:hiddenFill xmlns:a14="http://schemas.microsoft.com/office/drawing/2010/main">
                <a:solidFill>
                  <a:srgbClr val="FFFFFF"/>
                </a:solidFill>
              </a14:hiddenFill>
            </a:ext>
          </a:extLst>
        </p:spPr>
      </p:pic>
      <p:sp>
        <p:nvSpPr>
          <p:cNvPr id="2" name="TekstniOkvir 1"/>
          <p:cNvSpPr txBox="1"/>
          <p:nvPr/>
        </p:nvSpPr>
        <p:spPr>
          <a:xfrm>
            <a:off x="2123728" y="3284984"/>
            <a:ext cx="5579028" cy="584775"/>
          </a:xfrm>
          <a:prstGeom prst="rect">
            <a:avLst/>
          </a:prstGeom>
          <a:noFill/>
        </p:spPr>
        <p:txBody>
          <a:bodyPr wrap="none" rtlCol="0">
            <a:spAutoFit/>
          </a:bodyPr>
          <a:lstStyle/>
          <a:p>
            <a:pPr algn="ctr"/>
            <a:r>
              <a:rPr lang="hr-HR" sz="3200" dirty="0" smtClean="0">
                <a:solidFill>
                  <a:prstClr val="black"/>
                </a:solidFill>
              </a:rPr>
              <a:t>Izgleda da moraš pažljivije čitati!</a:t>
            </a:r>
            <a:endParaRPr lang="hr-HR" sz="3200" dirty="0">
              <a:solidFill>
                <a:prstClr val="black"/>
              </a:solidFill>
            </a:endParaRPr>
          </a:p>
        </p:txBody>
      </p:sp>
      <p:sp>
        <p:nvSpPr>
          <p:cNvPr id="4" name="Strelica ulijevo 3">
            <a:hlinkClick r:id="rId3" action="ppaction://hlinksldjump"/>
          </p:cNvPr>
          <p:cNvSpPr/>
          <p:nvPr/>
        </p:nvSpPr>
        <p:spPr>
          <a:xfrm>
            <a:off x="7452320" y="5805264"/>
            <a:ext cx="1296144" cy="648072"/>
          </a:xfrm>
          <a:prstGeom prst="lef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1400" dirty="0" smtClean="0">
                <a:solidFill>
                  <a:prstClr val="white"/>
                </a:solidFill>
              </a:rPr>
              <a:t>Vrati se </a:t>
            </a:r>
            <a:endParaRPr lang="hr-HR" sz="1400" dirty="0">
              <a:solidFill>
                <a:prstClr val="white"/>
              </a:solidFill>
            </a:endParaRPr>
          </a:p>
        </p:txBody>
      </p:sp>
    </p:spTree>
    <p:extLst>
      <p:ext uri="{BB962C8B-B14F-4D97-AF65-F5344CB8AC3E}">
        <p14:creationId xmlns:p14="http://schemas.microsoft.com/office/powerpoint/2010/main" val="510834177"/>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611560" y="188640"/>
            <a:ext cx="7886700" cy="1056546"/>
          </a:xfrm>
        </p:spPr>
        <p:txBody>
          <a:bodyPr>
            <a:noAutofit/>
          </a:bodyPr>
          <a:lstStyle/>
          <a:p>
            <a:r>
              <a:rPr lang="hr-HR" sz="2200" dirty="0" smtClean="0"/>
              <a:t>Vila je zajahala vranca te je na njemu krenula u svijet. Koliko je dugo putovala da bi na kraju stigla do porušenih zidina </a:t>
            </a:r>
            <a:r>
              <a:rPr lang="hr-HR" sz="2200" dirty="0" err="1" smtClean="0"/>
              <a:t>Legena</a:t>
            </a:r>
            <a:r>
              <a:rPr lang="hr-HR" sz="2200" dirty="0" smtClean="0"/>
              <a:t> grada?</a:t>
            </a:r>
            <a:endParaRPr lang="hr-HR" sz="2200" dirty="0"/>
          </a:p>
        </p:txBody>
      </p:sp>
      <p:pic>
        <p:nvPicPr>
          <p:cNvPr id="1028" name="Picture 4" descr="http://i89.photobucket.com/albums/k235/ico00/_MG_151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1650499"/>
            <a:ext cx="5328592" cy="4733567"/>
          </a:xfrm>
          <a:prstGeom prst="rect">
            <a:avLst/>
          </a:prstGeom>
          <a:noFill/>
          <a:extLst>
            <a:ext uri="{909E8E84-426E-40DD-AFC4-6F175D3DCCD1}">
              <a14:hiddenFill xmlns:a14="http://schemas.microsoft.com/office/drawing/2010/main">
                <a:solidFill>
                  <a:srgbClr val="FFFFFF"/>
                </a:solidFill>
              </a14:hiddenFill>
            </a:ext>
          </a:extLst>
        </p:spPr>
      </p:pic>
      <p:sp>
        <p:nvSpPr>
          <p:cNvPr id="3" name="Dijagram toka: Ručni unos 2">
            <a:hlinkClick r:id="rId3" action="ppaction://hlinksldjump"/>
          </p:cNvPr>
          <p:cNvSpPr/>
          <p:nvPr/>
        </p:nvSpPr>
        <p:spPr>
          <a:xfrm>
            <a:off x="6203514" y="4705744"/>
            <a:ext cx="1896877" cy="626751"/>
          </a:xfrm>
          <a:prstGeom prst="flowChartManualInput">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1600" dirty="0" smtClean="0"/>
              <a:t>7 dana i 7 noći</a:t>
            </a:r>
            <a:endParaRPr lang="hr-HR" sz="1600" dirty="0"/>
          </a:p>
        </p:txBody>
      </p:sp>
      <p:sp>
        <p:nvSpPr>
          <p:cNvPr id="4" name="Dijagram toka: Ručni unos 3">
            <a:hlinkClick r:id="rId4" action="ppaction://hlinksldjump"/>
          </p:cNvPr>
          <p:cNvSpPr/>
          <p:nvPr/>
        </p:nvSpPr>
        <p:spPr>
          <a:xfrm>
            <a:off x="6203515" y="1916831"/>
            <a:ext cx="1896877" cy="597963"/>
          </a:xfrm>
          <a:prstGeom prst="flowChartManualInput">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1600" dirty="0" smtClean="0"/>
              <a:t>6 dana i 6 noći</a:t>
            </a:r>
            <a:endParaRPr lang="hr-HR" sz="1600" dirty="0"/>
          </a:p>
        </p:txBody>
      </p:sp>
      <p:sp>
        <p:nvSpPr>
          <p:cNvPr id="5" name="Dijagram toka: Ručni unos 4">
            <a:hlinkClick r:id="rId4" action="ppaction://hlinksldjump"/>
          </p:cNvPr>
          <p:cNvSpPr/>
          <p:nvPr/>
        </p:nvSpPr>
        <p:spPr>
          <a:xfrm>
            <a:off x="6203514" y="3284984"/>
            <a:ext cx="1896877" cy="654028"/>
          </a:xfrm>
          <a:prstGeom prst="flowChartManualInput">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1600" dirty="0" smtClean="0"/>
              <a:t>5 dana i 5 noći</a:t>
            </a:r>
            <a:endParaRPr lang="hr-HR" sz="1600" dirty="0"/>
          </a:p>
        </p:txBody>
      </p:sp>
    </p:spTree>
    <p:extLst>
      <p:ext uri="{BB962C8B-B14F-4D97-AF65-F5344CB8AC3E}">
        <p14:creationId xmlns:p14="http://schemas.microsoft.com/office/powerpoint/2010/main" val="2073864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pic>
        <p:nvPicPr>
          <p:cNvPr id="2052" name="Picture 4" descr="http://upload.wikimedia.org/wikipedia/commons/thumb/2/24/Violet_smiley.svg/800px-Violet_smiley.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32756" y="826718"/>
            <a:ext cx="1647173" cy="2196230"/>
          </a:xfrm>
          <a:prstGeom prst="rect">
            <a:avLst/>
          </a:prstGeom>
          <a:noFill/>
          <a:extLst>
            <a:ext uri="{909E8E84-426E-40DD-AFC4-6F175D3DCCD1}">
              <a14:hiddenFill xmlns:a14="http://schemas.microsoft.com/office/drawing/2010/main">
                <a:solidFill>
                  <a:srgbClr val="FFFFFF"/>
                </a:solidFill>
              </a14:hiddenFill>
            </a:ext>
          </a:extLst>
        </p:spPr>
      </p:pic>
      <p:sp>
        <p:nvSpPr>
          <p:cNvPr id="4" name="TekstniOkvir 3"/>
          <p:cNvSpPr txBox="1"/>
          <p:nvPr/>
        </p:nvSpPr>
        <p:spPr>
          <a:xfrm>
            <a:off x="3059832" y="3284984"/>
            <a:ext cx="3062441" cy="584775"/>
          </a:xfrm>
          <a:prstGeom prst="rect">
            <a:avLst/>
          </a:prstGeom>
          <a:noFill/>
        </p:spPr>
        <p:txBody>
          <a:bodyPr wrap="none" rtlCol="0">
            <a:spAutoFit/>
          </a:bodyPr>
          <a:lstStyle/>
          <a:p>
            <a:pPr algn="ctr"/>
            <a:r>
              <a:rPr lang="hr-HR" sz="3200" dirty="0" smtClean="0"/>
              <a:t>Jako ti dobro ide!</a:t>
            </a:r>
            <a:endParaRPr lang="hr-HR" sz="3200" dirty="0"/>
          </a:p>
        </p:txBody>
      </p:sp>
      <p:sp>
        <p:nvSpPr>
          <p:cNvPr id="2" name="Strelica udesno 1">
            <a:hlinkClick r:id="rId3" action="ppaction://hlinksldjump"/>
          </p:cNvPr>
          <p:cNvSpPr/>
          <p:nvPr/>
        </p:nvSpPr>
        <p:spPr>
          <a:xfrm>
            <a:off x="7092280" y="5661248"/>
            <a:ext cx="1440160" cy="720080"/>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1400" dirty="0" smtClean="0"/>
              <a:t>Možemo dalje</a:t>
            </a:r>
            <a:endParaRPr lang="hr-HR" sz="1400" dirty="0"/>
          </a:p>
        </p:txBody>
      </p:sp>
    </p:spTree>
    <p:extLst>
      <p:ext uri="{BB962C8B-B14F-4D97-AF65-F5344CB8AC3E}">
        <p14:creationId xmlns:p14="http://schemas.microsoft.com/office/powerpoint/2010/main" val="921542940"/>
      </p:ext>
    </p:extLst>
  </p:cSld>
  <p:clrMapOvr>
    <a:masterClrMapping/>
  </p:clrMapOvr>
  <p:transition spd="slow">
    <p:wheel spokes="8"/>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pic>
        <p:nvPicPr>
          <p:cNvPr id="3074" name="Picture 2" descr="http://www.portaloko.hr/slika/15944/0/600/63/443/1046/0/smileycitaknjigujp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58416" y="1134455"/>
            <a:ext cx="2091031" cy="1764516"/>
          </a:xfrm>
          <a:prstGeom prst="rect">
            <a:avLst/>
          </a:prstGeom>
          <a:noFill/>
          <a:extLst>
            <a:ext uri="{909E8E84-426E-40DD-AFC4-6F175D3DCCD1}">
              <a14:hiddenFill xmlns:a14="http://schemas.microsoft.com/office/drawing/2010/main">
                <a:solidFill>
                  <a:srgbClr val="FFFFFF"/>
                </a:solidFill>
              </a14:hiddenFill>
            </a:ext>
          </a:extLst>
        </p:spPr>
      </p:pic>
      <p:sp>
        <p:nvSpPr>
          <p:cNvPr id="2" name="TekstniOkvir 1"/>
          <p:cNvSpPr txBox="1"/>
          <p:nvPr/>
        </p:nvSpPr>
        <p:spPr>
          <a:xfrm>
            <a:off x="2123728" y="3284984"/>
            <a:ext cx="5579028" cy="584775"/>
          </a:xfrm>
          <a:prstGeom prst="rect">
            <a:avLst/>
          </a:prstGeom>
          <a:noFill/>
        </p:spPr>
        <p:txBody>
          <a:bodyPr wrap="none" rtlCol="0">
            <a:spAutoFit/>
          </a:bodyPr>
          <a:lstStyle/>
          <a:p>
            <a:pPr algn="ctr"/>
            <a:r>
              <a:rPr lang="hr-HR" sz="3200" dirty="0" smtClean="0"/>
              <a:t>Izgleda da moraš pažljivije čitati!</a:t>
            </a:r>
            <a:endParaRPr lang="hr-HR" sz="3200" dirty="0"/>
          </a:p>
        </p:txBody>
      </p:sp>
      <p:sp>
        <p:nvSpPr>
          <p:cNvPr id="4" name="Strelica ulijevo 3">
            <a:hlinkClick r:id="rId3" action="ppaction://hlinksldjump"/>
          </p:cNvPr>
          <p:cNvSpPr/>
          <p:nvPr/>
        </p:nvSpPr>
        <p:spPr>
          <a:xfrm>
            <a:off x="7308304" y="5877272"/>
            <a:ext cx="1296144" cy="576064"/>
          </a:xfrm>
          <a:prstGeom prst="lef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1400" dirty="0" smtClean="0"/>
              <a:t>Vrati se </a:t>
            </a:r>
            <a:endParaRPr lang="hr-HR" sz="1400" dirty="0"/>
          </a:p>
        </p:txBody>
      </p:sp>
    </p:spTree>
    <p:extLst>
      <p:ext uri="{BB962C8B-B14F-4D97-AF65-F5344CB8AC3E}">
        <p14:creationId xmlns:p14="http://schemas.microsoft.com/office/powerpoint/2010/main" val="3828146694"/>
      </p:ext>
    </p:extLst>
  </p:cSld>
  <p:clrMapOvr>
    <a:masterClrMapping/>
  </p:clrMapOvr>
  <p:transition spd="slow">
    <p:wheel spokes="8"/>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5823" y="260648"/>
            <a:ext cx="8652354" cy="6112700"/>
          </a:xfrm>
          <a:prstGeom prst="rect">
            <a:avLst/>
          </a:prstGeom>
        </p:spPr>
      </p:pic>
      <p:sp>
        <p:nvSpPr>
          <p:cNvPr id="2" name="Naslov 1"/>
          <p:cNvSpPr>
            <a:spLocks noGrp="1"/>
          </p:cNvSpPr>
          <p:nvPr>
            <p:ph type="ctrTitle"/>
          </p:nvPr>
        </p:nvSpPr>
        <p:spPr>
          <a:xfrm>
            <a:off x="1143000" y="1490597"/>
            <a:ext cx="6858000" cy="1925704"/>
          </a:xfrm>
        </p:spPr>
        <p:txBody>
          <a:bodyPr>
            <a:noAutofit/>
          </a:bodyPr>
          <a:lstStyle/>
          <a:p>
            <a:r>
              <a:rPr lang="hr-HR" sz="3200" b="1" dirty="0" smtClean="0"/>
              <a:t>U sljedećem zadatku pritiskom miša odgovori sa DA/NE.</a:t>
            </a:r>
            <a:br>
              <a:rPr lang="hr-HR" sz="3200" b="1" dirty="0" smtClean="0"/>
            </a:br>
            <a:r>
              <a:rPr lang="hr-HR" sz="3200" b="1" dirty="0" smtClean="0"/>
              <a:t>Čitaj pažljivo ponuđene tvrdnje. </a:t>
            </a:r>
            <a:endParaRPr lang="hr-HR" sz="3200" b="1" dirty="0"/>
          </a:p>
        </p:txBody>
      </p:sp>
    </p:spTree>
    <p:extLst>
      <p:ext uri="{BB962C8B-B14F-4D97-AF65-F5344CB8AC3E}">
        <p14:creationId xmlns:p14="http://schemas.microsoft.com/office/powerpoint/2010/main" val="22416908"/>
      </p:ext>
    </p:extLst>
  </p:cSld>
  <p:clrMapOvr>
    <a:masterClrMapping/>
  </p:clrMapOvr>
  <p:transition spd="slow">
    <p:wheel spokes="8"/>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ravokutnik 7"/>
          <p:cNvSpPr/>
          <p:nvPr/>
        </p:nvSpPr>
        <p:spPr>
          <a:xfrm>
            <a:off x="25048" y="560513"/>
            <a:ext cx="2921696" cy="529222"/>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1400" dirty="0" smtClean="0"/>
              <a:t>Mladi čobani pustili su vodu u selo</a:t>
            </a:r>
            <a:endParaRPr lang="hr-HR" sz="1400" dirty="0"/>
          </a:p>
        </p:txBody>
      </p:sp>
      <p:sp>
        <p:nvSpPr>
          <p:cNvPr id="27" name="Pravokutnik 26"/>
          <p:cNvSpPr/>
          <p:nvPr/>
        </p:nvSpPr>
        <p:spPr>
          <a:xfrm>
            <a:off x="25048" y="1533631"/>
            <a:ext cx="2921696" cy="529222"/>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1400" dirty="0" smtClean="0"/>
              <a:t>Vranac je </a:t>
            </a:r>
            <a:r>
              <a:rPr lang="hr-HR" sz="1400" dirty="0" err="1" smtClean="0"/>
              <a:t>Kosjenku</a:t>
            </a:r>
            <a:r>
              <a:rPr lang="hr-HR" sz="1400" dirty="0" smtClean="0"/>
              <a:t> nosio u košarici na desnom uhu</a:t>
            </a:r>
            <a:endParaRPr lang="hr-HR" sz="1400" dirty="0"/>
          </a:p>
        </p:txBody>
      </p:sp>
      <p:sp>
        <p:nvSpPr>
          <p:cNvPr id="28" name="Pravokutnik 27"/>
          <p:cNvSpPr/>
          <p:nvPr/>
        </p:nvSpPr>
        <p:spPr>
          <a:xfrm>
            <a:off x="25048" y="2492404"/>
            <a:ext cx="2921696" cy="529222"/>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1400" dirty="0" smtClean="0"/>
              <a:t>Regoč u selu </a:t>
            </a:r>
            <a:r>
              <a:rPr lang="hr-HR" sz="1400" dirty="0" err="1" smtClean="0"/>
              <a:t>Legenu</a:t>
            </a:r>
            <a:r>
              <a:rPr lang="hr-HR" sz="1400" dirty="0" smtClean="0"/>
              <a:t> broji kamenje</a:t>
            </a:r>
            <a:endParaRPr lang="hr-HR" sz="1400" dirty="0"/>
          </a:p>
        </p:txBody>
      </p:sp>
      <p:sp>
        <p:nvSpPr>
          <p:cNvPr id="29" name="Pravokutnik 28"/>
          <p:cNvSpPr/>
          <p:nvPr/>
        </p:nvSpPr>
        <p:spPr>
          <a:xfrm>
            <a:off x="25048" y="3509901"/>
            <a:ext cx="2921696" cy="529222"/>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1400" dirty="0" err="1" smtClean="0"/>
              <a:t>Kosjenka</a:t>
            </a:r>
            <a:r>
              <a:rPr lang="hr-HR" sz="1400" dirty="0" smtClean="0"/>
              <a:t> je pomoću bisera stvorila sebi malen koš </a:t>
            </a:r>
            <a:endParaRPr lang="hr-HR" sz="1400" dirty="0"/>
          </a:p>
        </p:txBody>
      </p:sp>
      <p:sp>
        <p:nvSpPr>
          <p:cNvPr id="30" name="Pravokutnik 29"/>
          <p:cNvSpPr/>
          <p:nvPr/>
        </p:nvSpPr>
        <p:spPr>
          <a:xfrm>
            <a:off x="25048" y="4452626"/>
            <a:ext cx="2921696" cy="529222"/>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1400" dirty="0" smtClean="0"/>
              <a:t>Regoč i </a:t>
            </a:r>
            <a:r>
              <a:rPr lang="hr-HR" sz="1400" dirty="0" err="1" smtClean="0"/>
              <a:t>Kosjenka</a:t>
            </a:r>
            <a:r>
              <a:rPr lang="hr-HR" sz="1400" dirty="0" smtClean="0"/>
              <a:t> putuju pod zemljom</a:t>
            </a:r>
            <a:endParaRPr lang="hr-HR" sz="1400" dirty="0"/>
          </a:p>
        </p:txBody>
      </p:sp>
      <p:sp>
        <p:nvSpPr>
          <p:cNvPr id="31" name="Pravokutnik 30"/>
          <p:cNvSpPr/>
          <p:nvPr/>
        </p:nvSpPr>
        <p:spPr>
          <a:xfrm>
            <a:off x="25048" y="5553214"/>
            <a:ext cx="2921696" cy="529222"/>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1400" dirty="0" err="1" smtClean="0"/>
              <a:t>Liljo</a:t>
            </a:r>
            <a:r>
              <a:rPr lang="hr-HR" sz="1400" dirty="0" smtClean="0"/>
              <a:t> je bila najmudrija djevojčica iz sela</a:t>
            </a:r>
            <a:endParaRPr lang="hr-HR" sz="1400" dirty="0"/>
          </a:p>
        </p:txBody>
      </p:sp>
      <p:sp>
        <p:nvSpPr>
          <p:cNvPr id="32" name="Pravokutnik 31"/>
          <p:cNvSpPr/>
          <p:nvPr/>
        </p:nvSpPr>
        <p:spPr>
          <a:xfrm>
            <a:off x="4508576" y="546073"/>
            <a:ext cx="2921696" cy="529222"/>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1400" dirty="0" smtClean="0"/>
              <a:t>Dva sela potopila je Voda </a:t>
            </a:r>
            <a:r>
              <a:rPr lang="hr-HR" sz="1400" dirty="0" err="1" smtClean="0"/>
              <a:t>Zlovoda</a:t>
            </a:r>
            <a:endParaRPr lang="hr-HR" sz="1400" dirty="0"/>
          </a:p>
        </p:txBody>
      </p:sp>
      <p:sp>
        <p:nvSpPr>
          <p:cNvPr id="33" name="Pravokutnik 32"/>
          <p:cNvSpPr/>
          <p:nvPr/>
        </p:nvSpPr>
        <p:spPr>
          <a:xfrm>
            <a:off x="4566663" y="2501703"/>
            <a:ext cx="2921696" cy="529222"/>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1400" dirty="0" err="1" smtClean="0"/>
              <a:t>Zlovodu</a:t>
            </a:r>
            <a:r>
              <a:rPr lang="hr-HR" sz="1400" dirty="0" smtClean="0"/>
              <a:t> je Regoč propustio do dna pakla</a:t>
            </a:r>
            <a:endParaRPr lang="hr-HR" sz="1400" dirty="0"/>
          </a:p>
        </p:txBody>
      </p:sp>
      <p:sp>
        <p:nvSpPr>
          <p:cNvPr id="34" name="Pravokutnik 33"/>
          <p:cNvSpPr/>
          <p:nvPr/>
        </p:nvSpPr>
        <p:spPr>
          <a:xfrm>
            <a:off x="4508576" y="1520287"/>
            <a:ext cx="2921696" cy="529222"/>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1400" dirty="0" smtClean="0"/>
              <a:t>Šukundjed i </a:t>
            </a:r>
            <a:r>
              <a:rPr lang="hr-HR" sz="1400" dirty="0" err="1" smtClean="0"/>
              <a:t>šukunbaka</a:t>
            </a:r>
            <a:r>
              <a:rPr lang="hr-HR" sz="1400" dirty="0" smtClean="0"/>
              <a:t> učili su preživjelu djecu orati i sijati</a:t>
            </a:r>
            <a:endParaRPr lang="hr-HR" sz="1400" dirty="0"/>
          </a:p>
        </p:txBody>
      </p:sp>
      <p:sp>
        <p:nvSpPr>
          <p:cNvPr id="35" name="Pravokutnik 34"/>
          <p:cNvSpPr/>
          <p:nvPr/>
        </p:nvSpPr>
        <p:spPr>
          <a:xfrm>
            <a:off x="4527992" y="4452626"/>
            <a:ext cx="2921696" cy="529222"/>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1400" dirty="0" smtClean="0"/>
              <a:t>Regoč brojao kamenje 100 godina</a:t>
            </a:r>
            <a:endParaRPr lang="hr-HR" sz="1400" dirty="0"/>
          </a:p>
        </p:txBody>
      </p:sp>
      <p:sp>
        <p:nvSpPr>
          <p:cNvPr id="36" name="Pravokutnik 35"/>
          <p:cNvSpPr/>
          <p:nvPr/>
        </p:nvSpPr>
        <p:spPr>
          <a:xfrm>
            <a:off x="4566663" y="3516106"/>
            <a:ext cx="2921696" cy="529222"/>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1400" dirty="0" smtClean="0"/>
              <a:t>Jedini preživjeli-djed i baka-sklonili su se od vode na stablo</a:t>
            </a:r>
            <a:endParaRPr lang="hr-HR" sz="1400" dirty="0"/>
          </a:p>
        </p:txBody>
      </p:sp>
      <p:sp>
        <p:nvSpPr>
          <p:cNvPr id="37" name="Pravokutnik 36"/>
          <p:cNvSpPr/>
          <p:nvPr/>
        </p:nvSpPr>
        <p:spPr>
          <a:xfrm>
            <a:off x="4527992" y="5553214"/>
            <a:ext cx="2921696" cy="529222"/>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1400" dirty="0" smtClean="0"/>
              <a:t>Dva zavađena sela svadila su se zbog gumna</a:t>
            </a:r>
            <a:endParaRPr lang="hr-HR" sz="1400" dirty="0"/>
          </a:p>
        </p:txBody>
      </p:sp>
      <p:sp>
        <p:nvSpPr>
          <p:cNvPr id="9" name="Krnja piramida 8"/>
          <p:cNvSpPr/>
          <p:nvPr/>
        </p:nvSpPr>
        <p:spPr>
          <a:xfrm>
            <a:off x="3066522" y="564149"/>
            <a:ext cx="601249" cy="529221"/>
          </a:xfrm>
          <a:prstGeom prst="bevel">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1400" b="1" dirty="0" smtClean="0">
                <a:solidFill>
                  <a:schemeClr val="tx1"/>
                </a:solidFill>
              </a:rPr>
              <a:t>DA</a:t>
            </a:r>
            <a:endParaRPr lang="hr-HR" sz="1400" b="1" dirty="0">
              <a:solidFill>
                <a:schemeClr val="tx1"/>
              </a:solidFill>
            </a:endParaRPr>
          </a:p>
        </p:txBody>
      </p:sp>
      <p:sp>
        <p:nvSpPr>
          <p:cNvPr id="39" name="Krnja piramida 38"/>
          <p:cNvSpPr/>
          <p:nvPr/>
        </p:nvSpPr>
        <p:spPr>
          <a:xfrm>
            <a:off x="3787549" y="569778"/>
            <a:ext cx="601249" cy="529221"/>
          </a:xfrm>
          <a:prstGeom prst="bevel">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1400" b="1" dirty="0" smtClean="0">
                <a:solidFill>
                  <a:schemeClr val="tx1"/>
                </a:solidFill>
              </a:rPr>
              <a:t>NE</a:t>
            </a:r>
            <a:endParaRPr lang="hr-HR" sz="1400" b="1" dirty="0">
              <a:solidFill>
                <a:schemeClr val="tx1"/>
              </a:solidFill>
            </a:endParaRPr>
          </a:p>
        </p:txBody>
      </p:sp>
      <p:sp>
        <p:nvSpPr>
          <p:cNvPr id="40" name="Krnja piramida 39"/>
          <p:cNvSpPr/>
          <p:nvPr/>
        </p:nvSpPr>
        <p:spPr>
          <a:xfrm>
            <a:off x="3066522" y="1509746"/>
            <a:ext cx="601249" cy="529221"/>
          </a:xfrm>
          <a:prstGeom prst="bevel">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1400" b="1" dirty="0" smtClean="0">
                <a:solidFill>
                  <a:schemeClr val="tx1"/>
                </a:solidFill>
              </a:rPr>
              <a:t>DA</a:t>
            </a:r>
            <a:endParaRPr lang="hr-HR" sz="1400" b="1" dirty="0">
              <a:solidFill>
                <a:schemeClr val="tx1"/>
              </a:solidFill>
            </a:endParaRPr>
          </a:p>
        </p:txBody>
      </p:sp>
      <p:sp>
        <p:nvSpPr>
          <p:cNvPr id="38" name="Krnja piramida 37"/>
          <p:cNvSpPr/>
          <p:nvPr/>
        </p:nvSpPr>
        <p:spPr>
          <a:xfrm>
            <a:off x="3848571" y="1509745"/>
            <a:ext cx="601249" cy="529221"/>
          </a:xfrm>
          <a:prstGeom prst="bevel">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1400" b="1" dirty="0" smtClean="0">
                <a:solidFill>
                  <a:schemeClr val="tx1"/>
                </a:solidFill>
              </a:rPr>
              <a:t>NE</a:t>
            </a:r>
            <a:endParaRPr lang="hr-HR" sz="1400" b="1" dirty="0">
              <a:solidFill>
                <a:schemeClr val="tx1"/>
              </a:solidFill>
            </a:endParaRPr>
          </a:p>
        </p:txBody>
      </p:sp>
      <p:sp>
        <p:nvSpPr>
          <p:cNvPr id="62" name="Krnja piramida 61"/>
          <p:cNvSpPr/>
          <p:nvPr/>
        </p:nvSpPr>
        <p:spPr>
          <a:xfrm>
            <a:off x="3870519" y="2501703"/>
            <a:ext cx="601249" cy="529221"/>
          </a:xfrm>
          <a:prstGeom prst="bevel">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1400" b="1" dirty="0" smtClean="0">
                <a:solidFill>
                  <a:schemeClr val="tx1"/>
                </a:solidFill>
              </a:rPr>
              <a:t>NE</a:t>
            </a:r>
            <a:endParaRPr lang="hr-HR" sz="1400" b="1" dirty="0">
              <a:solidFill>
                <a:schemeClr val="tx1"/>
              </a:solidFill>
            </a:endParaRPr>
          </a:p>
        </p:txBody>
      </p:sp>
      <p:sp>
        <p:nvSpPr>
          <p:cNvPr id="63" name="Krnja piramida 62"/>
          <p:cNvSpPr/>
          <p:nvPr/>
        </p:nvSpPr>
        <p:spPr>
          <a:xfrm>
            <a:off x="3085695" y="2527973"/>
            <a:ext cx="601249" cy="529221"/>
          </a:xfrm>
          <a:prstGeom prst="bevel">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1400" b="1" dirty="0" smtClean="0">
                <a:solidFill>
                  <a:schemeClr val="tx1"/>
                </a:solidFill>
              </a:rPr>
              <a:t>DA</a:t>
            </a:r>
            <a:endParaRPr lang="hr-HR" sz="1400" b="1" dirty="0">
              <a:solidFill>
                <a:schemeClr val="tx1"/>
              </a:solidFill>
            </a:endParaRPr>
          </a:p>
        </p:txBody>
      </p:sp>
      <p:sp>
        <p:nvSpPr>
          <p:cNvPr id="64" name="Krnja piramida 63"/>
          <p:cNvSpPr/>
          <p:nvPr/>
        </p:nvSpPr>
        <p:spPr>
          <a:xfrm>
            <a:off x="3112043" y="3503968"/>
            <a:ext cx="601249" cy="529221"/>
          </a:xfrm>
          <a:prstGeom prst="bevel">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1400" b="1" dirty="0" smtClean="0">
                <a:solidFill>
                  <a:schemeClr val="tx1"/>
                </a:solidFill>
              </a:rPr>
              <a:t>DA</a:t>
            </a:r>
            <a:endParaRPr lang="hr-HR" sz="1400" b="1" dirty="0">
              <a:solidFill>
                <a:schemeClr val="tx1"/>
              </a:solidFill>
            </a:endParaRPr>
          </a:p>
        </p:txBody>
      </p:sp>
      <p:sp>
        <p:nvSpPr>
          <p:cNvPr id="66" name="Krnja piramida 65"/>
          <p:cNvSpPr/>
          <p:nvPr/>
        </p:nvSpPr>
        <p:spPr>
          <a:xfrm>
            <a:off x="3095903" y="4472729"/>
            <a:ext cx="601249" cy="529221"/>
          </a:xfrm>
          <a:prstGeom prst="bevel">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1400" b="1" dirty="0" smtClean="0">
                <a:solidFill>
                  <a:schemeClr val="tx1"/>
                </a:solidFill>
              </a:rPr>
              <a:t>DA</a:t>
            </a:r>
            <a:endParaRPr lang="hr-HR" sz="1400" b="1" dirty="0">
              <a:solidFill>
                <a:schemeClr val="tx1"/>
              </a:solidFill>
            </a:endParaRPr>
          </a:p>
        </p:txBody>
      </p:sp>
      <p:sp>
        <p:nvSpPr>
          <p:cNvPr id="70" name="Krnja piramida 69"/>
          <p:cNvSpPr/>
          <p:nvPr/>
        </p:nvSpPr>
        <p:spPr>
          <a:xfrm>
            <a:off x="7583254" y="2516180"/>
            <a:ext cx="601249" cy="529221"/>
          </a:xfrm>
          <a:prstGeom prst="bevel">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1400" b="1" dirty="0" smtClean="0">
                <a:solidFill>
                  <a:schemeClr val="tx1"/>
                </a:solidFill>
              </a:rPr>
              <a:t>DA</a:t>
            </a:r>
            <a:endParaRPr lang="hr-HR" sz="1400" b="1" dirty="0">
              <a:solidFill>
                <a:schemeClr val="tx1"/>
              </a:solidFill>
            </a:endParaRPr>
          </a:p>
        </p:txBody>
      </p:sp>
      <p:sp>
        <p:nvSpPr>
          <p:cNvPr id="73" name="Krnja piramida 72"/>
          <p:cNvSpPr/>
          <p:nvPr/>
        </p:nvSpPr>
        <p:spPr>
          <a:xfrm>
            <a:off x="7513526" y="1502899"/>
            <a:ext cx="601249" cy="529221"/>
          </a:xfrm>
          <a:prstGeom prst="bevel">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1400" b="1" dirty="0" smtClean="0">
                <a:solidFill>
                  <a:schemeClr val="tx1"/>
                </a:solidFill>
              </a:rPr>
              <a:t>DA</a:t>
            </a:r>
            <a:endParaRPr lang="hr-HR" sz="1400" b="1" dirty="0">
              <a:solidFill>
                <a:schemeClr val="tx1"/>
              </a:solidFill>
            </a:endParaRPr>
          </a:p>
        </p:txBody>
      </p:sp>
      <p:sp>
        <p:nvSpPr>
          <p:cNvPr id="74" name="Krnja piramida 73"/>
          <p:cNvSpPr/>
          <p:nvPr/>
        </p:nvSpPr>
        <p:spPr>
          <a:xfrm>
            <a:off x="7550050" y="501772"/>
            <a:ext cx="601249" cy="529221"/>
          </a:xfrm>
          <a:prstGeom prst="bevel">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1400" b="1" dirty="0" smtClean="0">
                <a:solidFill>
                  <a:schemeClr val="tx1"/>
                </a:solidFill>
              </a:rPr>
              <a:t>DA</a:t>
            </a:r>
            <a:endParaRPr lang="hr-HR" sz="1400" b="1" dirty="0">
              <a:solidFill>
                <a:schemeClr val="tx1"/>
              </a:solidFill>
            </a:endParaRPr>
          </a:p>
        </p:txBody>
      </p:sp>
      <p:sp>
        <p:nvSpPr>
          <p:cNvPr id="78" name="Krnja piramida 77"/>
          <p:cNvSpPr/>
          <p:nvPr/>
        </p:nvSpPr>
        <p:spPr>
          <a:xfrm>
            <a:off x="8265838" y="3519363"/>
            <a:ext cx="601249" cy="529221"/>
          </a:xfrm>
          <a:prstGeom prst="bevel">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1400" b="1" dirty="0" smtClean="0">
                <a:solidFill>
                  <a:schemeClr val="tx1"/>
                </a:solidFill>
              </a:rPr>
              <a:t>NE</a:t>
            </a:r>
            <a:endParaRPr lang="hr-HR" sz="1400" b="1" dirty="0">
              <a:solidFill>
                <a:schemeClr val="tx1"/>
              </a:solidFill>
            </a:endParaRPr>
          </a:p>
        </p:txBody>
      </p:sp>
      <p:sp>
        <p:nvSpPr>
          <p:cNvPr id="79" name="Krnja piramida 78"/>
          <p:cNvSpPr/>
          <p:nvPr/>
        </p:nvSpPr>
        <p:spPr>
          <a:xfrm>
            <a:off x="7572344" y="4452626"/>
            <a:ext cx="601249" cy="529221"/>
          </a:xfrm>
          <a:prstGeom prst="bevel">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1400" b="1" dirty="0" smtClean="0">
                <a:solidFill>
                  <a:schemeClr val="tx1"/>
                </a:solidFill>
              </a:rPr>
              <a:t>DA</a:t>
            </a:r>
            <a:endParaRPr lang="hr-HR" sz="1400" b="1" dirty="0">
              <a:solidFill>
                <a:schemeClr val="tx1"/>
              </a:solidFill>
            </a:endParaRPr>
          </a:p>
        </p:txBody>
      </p:sp>
      <p:sp>
        <p:nvSpPr>
          <p:cNvPr id="81" name="Krnja piramida 80"/>
          <p:cNvSpPr/>
          <p:nvPr/>
        </p:nvSpPr>
        <p:spPr>
          <a:xfrm>
            <a:off x="7560203" y="5541283"/>
            <a:ext cx="601249" cy="529221"/>
          </a:xfrm>
          <a:prstGeom prst="bevel">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1400" b="1" dirty="0" smtClean="0">
                <a:solidFill>
                  <a:schemeClr val="tx1"/>
                </a:solidFill>
              </a:rPr>
              <a:t>DA</a:t>
            </a:r>
            <a:endParaRPr lang="hr-HR" sz="1400" b="1" dirty="0">
              <a:solidFill>
                <a:schemeClr val="tx1"/>
              </a:solidFill>
            </a:endParaRPr>
          </a:p>
        </p:txBody>
      </p:sp>
      <p:sp>
        <p:nvSpPr>
          <p:cNvPr id="84" name="Krnja piramida 83"/>
          <p:cNvSpPr/>
          <p:nvPr/>
        </p:nvSpPr>
        <p:spPr>
          <a:xfrm>
            <a:off x="3870519" y="3516107"/>
            <a:ext cx="601249" cy="529221"/>
          </a:xfrm>
          <a:prstGeom prst="bevel">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1400" b="1" dirty="0" smtClean="0">
                <a:solidFill>
                  <a:schemeClr val="tx1"/>
                </a:solidFill>
              </a:rPr>
              <a:t>NE</a:t>
            </a:r>
            <a:endParaRPr lang="hr-HR" sz="1400" b="1" dirty="0">
              <a:solidFill>
                <a:schemeClr val="tx1"/>
              </a:solidFill>
            </a:endParaRPr>
          </a:p>
        </p:txBody>
      </p:sp>
      <p:sp>
        <p:nvSpPr>
          <p:cNvPr id="85" name="Krnja piramida 84"/>
          <p:cNvSpPr/>
          <p:nvPr/>
        </p:nvSpPr>
        <p:spPr>
          <a:xfrm>
            <a:off x="3846311" y="4472729"/>
            <a:ext cx="601249" cy="529221"/>
          </a:xfrm>
          <a:prstGeom prst="bevel">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1400" b="1" dirty="0" smtClean="0">
                <a:solidFill>
                  <a:schemeClr val="tx1"/>
                </a:solidFill>
              </a:rPr>
              <a:t>NE</a:t>
            </a:r>
            <a:endParaRPr lang="hr-HR" sz="1400" b="1" dirty="0">
              <a:solidFill>
                <a:schemeClr val="tx1"/>
              </a:solidFill>
            </a:endParaRPr>
          </a:p>
        </p:txBody>
      </p:sp>
      <p:sp>
        <p:nvSpPr>
          <p:cNvPr id="86" name="Krnja piramida 85"/>
          <p:cNvSpPr/>
          <p:nvPr/>
        </p:nvSpPr>
        <p:spPr>
          <a:xfrm>
            <a:off x="3095903" y="5553215"/>
            <a:ext cx="601249" cy="529221"/>
          </a:xfrm>
          <a:prstGeom prst="bevel">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1400" b="1" dirty="0" smtClean="0">
                <a:solidFill>
                  <a:schemeClr val="tx1"/>
                </a:solidFill>
              </a:rPr>
              <a:t>DA</a:t>
            </a:r>
            <a:endParaRPr lang="hr-HR" sz="1400" b="1" dirty="0">
              <a:solidFill>
                <a:schemeClr val="tx1"/>
              </a:solidFill>
            </a:endParaRPr>
          </a:p>
        </p:txBody>
      </p:sp>
      <p:sp>
        <p:nvSpPr>
          <p:cNvPr id="87" name="Krnja piramida 86"/>
          <p:cNvSpPr/>
          <p:nvPr/>
        </p:nvSpPr>
        <p:spPr>
          <a:xfrm>
            <a:off x="3855446" y="5541284"/>
            <a:ext cx="601249" cy="529221"/>
          </a:xfrm>
          <a:prstGeom prst="bevel">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1400" b="1" dirty="0" smtClean="0">
                <a:solidFill>
                  <a:schemeClr val="tx1"/>
                </a:solidFill>
              </a:rPr>
              <a:t>NE</a:t>
            </a:r>
            <a:endParaRPr lang="hr-HR" sz="1400" b="1" dirty="0">
              <a:solidFill>
                <a:schemeClr val="tx1"/>
              </a:solidFill>
            </a:endParaRPr>
          </a:p>
        </p:txBody>
      </p:sp>
      <p:sp>
        <p:nvSpPr>
          <p:cNvPr id="88" name="Krnja piramida 87"/>
          <p:cNvSpPr/>
          <p:nvPr/>
        </p:nvSpPr>
        <p:spPr>
          <a:xfrm>
            <a:off x="8255781" y="478577"/>
            <a:ext cx="601249" cy="529221"/>
          </a:xfrm>
          <a:prstGeom prst="bevel">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1400" b="1" dirty="0" smtClean="0">
                <a:solidFill>
                  <a:schemeClr val="tx1"/>
                </a:solidFill>
              </a:rPr>
              <a:t>NE</a:t>
            </a:r>
            <a:endParaRPr lang="hr-HR" sz="1400" b="1" dirty="0">
              <a:solidFill>
                <a:schemeClr val="tx1"/>
              </a:solidFill>
            </a:endParaRPr>
          </a:p>
        </p:txBody>
      </p:sp>
      <p:sp>
        <p:nvSpPr>
          <p:cNvPr id="89" name="Krnja piramida 88"/>
          <p:cNvSpPr/>
          <p:nvPr/>
        </p:nvSpPr>
        <p:spPr>
          <a:xfrm>
            <a:off x="8198029" y="1484466"/>
            <a:ext cx="601249" cy="529221"/>
          </a:xfrm>
          <a:prstGeom prst="bevel">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1400" b="1" dirty="0" smtClean="0">
                <a:solidFill>
                  <a:schemeClr val="tx1"/>
                </a:solidFill>
              </a:rPr>
              <a:t>NE</a:t>
            </a:r>
            <a:endParaRPr lang="hr-HR" sz="1400" b="1" dirty="0">
              <a:solidFill>
                <a:schemeClr val="tx1"/>
              </a:solidFill>
            </a:endParaRPr>
          </a:p>
        </p:txBody>
      </p:sp>
      <p:sp>
        <p:nvSpPr>
          <p:cNvPr id="90" name="Krnja piramida 89"/>
          <p:cNvSpPr/>
          <p:nvPr/>
        </p:nvSpPr>
        <p:spPr>
          <a:xfrm>
            <a:off x="8279804" y="2512429"/>
            <a:ext cx="601249" cy="529221"/>
          </a:xfrm>
          <a:prstGeom prst="bevel">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1400" b="1" dirty="0" smtClean="0">
                <a:solidFill>
                  <a:schemeClr val="tx1"/>
                </a:solidFill>
              </a:rPr>
              <a:t>NE</a:t>
            </a:r>
            <a:endParaRPr lang="hr-HR" sz="1400" b="1" dirty="0">
              <a:solidFill>
                <a:schemeClr val="tx1"/>
              </a:solidFill>
            </a:endParaRPr>
          </a:p>
        </p:txBody>
      </p:sp>
      <p:sp>
        <p:nvSpPr>
          <p:cNvPr id="91" name="Krnja piramida 90"/>
          <p:cNvSpPr/>
          <p:nvPr/>
        </p:nvSpPr>
        <p:spPr>
          <a:xfrm>
            <a:off x="7570016" y="3540631"/>
            <a:ext cx="601249" cy="529221"/>
          </a:xfrm>
          <a:prstGeom prst="bevel">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1400" b="1" dirty="0" smtClean="0">
                <a:solidFill>
                  <a:schemeClr val="tx1"/>
                </a:solidFill>
              </a:rPr>
              <a:t>DA</a:t>
            </a:r>
            <a:endParaRPr lang="hr-HR" sz="1400" b="1" dirty="0">
              <a:solidFill>
                <a:schemeClr val="tx1"/>
              </a:solidFill>
            </a:endParaRPr>
          </a:p>
        </p:txBody>
      </p:sp>
      <p:sp>
        <p:nvSpPr>
          <p:cNvPr id="92" name="Krnja piramida 91"/>
          <p:cNvSpPr/>
          <p:nvPr/>
        </p:nvSpPr>
        <p:spPr>
          <a:xfrm>
            <a:off x="8279804" y="4452625"/>
            <a:ext cx="601249" cy="529221"/>
          </a:xfrm>
          <a:prstGeom prst="bevel">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1400" b="1" dirty="0" smtClean="0">
                <a:solidFill>
                  <a:schemeClr val="tx1"/>
                </a:solidFill>
              </a:rPr>
              <a:t>NE</a:t>
            </a:r>
            <a:endParaRPr lang="hr-HR" sz="1400" b="1" dirty="0">
              <a:solidFill>
                <a:schemeClr val="tx1"/>
              </a:solidFill>
            </a:endParaRPr>
          </a:p>
        </p:txBody>
      </p:sp>
      <p:sp>
        <p:nvSpPr>
          <p:cNvPr id="93" name="Krnja piramida 92"/>
          <p:cNvSpPr/>
          <p:nvPr/>
        </p:nvSpPr>
        <p:spPr>
          <a:xfrm>
            <a:off x="8289617" y="5541282"/>
            <a:ext cx="601249" cy="529221"/>
          </a:xfrm>
          <a:prstGeom prst="bevel">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1400" b="1" dirty="0" smtClean="0">
                <a:solidFill>
                  <a:schemeClr val="tx1"/>
                </a:solidFill>
              </a:rPr>
              <a:t>NE</a:t>
            </a:r>
            <a:endParaRPr lang="hr-HR" sz="1400" b="1" dirty="0">
              <a:solidFill>
                <a:schemeClr val="tx1"/>
              </a:solidFill>
            </a:endParaRPr>
          </a:p>
        </p:txBody>
      </p:sp>
    </p:spTree>
    <p:extLst>
      <p:ext uri="{BB962C8B-B14F-4D97-AF65-F5344CB8AC3E}">
        <p14:creationId xmlns:p14="http://schemas.microsoft.com/office/powerpoint/2010/main" val="410281178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26" presetClass="exit" presetSubtype="0" fill="hold" grpId="0" nodeType="clickEffect">
                                  <p:stCondLst>
                                    <p:cond delay="0"/>
                                  </p:stCondLst>
                                  <p:childTnLst>
                                    <p:animEffect transition="out" filter="wipe(down)">
                                      <p:cBhvr>
                                        <p:cTn id="6" dur="180" accel="50000">
                                          <p:stCondLst>
                                            <p:cond delay="1820"/>
                                          </p:stCondLst>
                                        </p:cTn>
                                        <p:tgtEl>
                                          <p:spTgt spid="9"/>
                                        </p:tgtEl>
                                      </p:cBhvr>
                                    </p:animEffect>
                                    <p:anim calcmode="lin" valueType="num">
                                      <p:cBhvr>
                                        <p:cTn id="7" dur="1822" tmFilter="0,0; 0.14,0.31; 0.43,0.73; 0.71,0.91; 1.0,1.0">
                                          <p:stCondLst>
                                            <p:cond delay="0"/>
                                          </p:stCondLst>
                                        </p:cTn>
                                        <p:tgtEl>
                                          <p:spTgt spid="9"/>
                                        </p:tgtEl>
                                        <p:attrNameLst>
                                          <p:attrName>ppt_x</p:attrName>
                                        </p:attrNameLst>
                                      </p:cBhvr>
                                      <p:tavLst>
                                        <p:tav tm="0">
                                          <p:val>
                                            <p:strVal val="ppt_x"/>
                                          </p:val>
                                        </p:tav>
                                        <p:tav tm="100000">
                                          <p:val>
                                            <p:strVal val="#ppt_x+0.25"/>
                                          </p:val>
                                        </p:tav>
                                      </p:tavLst>
                                    </p:anim>
                                    <p:anim calcmode="lin" valueType="num">
                                      <p:cBhvr>
                                        <p:cTn id="8" dur="178">
                                          <p:stCondLst>
                                            <p:cond delay="1822"/>
                                          </p:stCondLst>
                                        </p:cTn>
                                        <p:tgtEl>
                                          <p:spTgt spid="9"/>
                                        </p:tgtEl>
                                        <p:attrNameLst>
                                          <p:attrName>ppt_x</p:attrName>
                                        </p:attrNameLst>
                                      </p:cBhvr>
                                      <p:tavLst>
                                        <p:tav tm="0">
                                          <p:val>
                                            <p:strVal val="ppt_x"/>
                                          </p:val>
                                        </p:tav>
                                        <p:tav tm="100000">
                                          <p:val>
                                            <p:strVal val="ppt_x"/>
                                          </p:val>
                                        </p:tav>
                                      </p:tavLst>
                                    </p:anim>
                                    <p:anim calcmode="lin" valueType="num">
                                      <p:cBhvr>
                                        <p:cTn id="9" dur="664" tmFilter="0.0,0.0;0.25,0.07;0.50,0.2;0.75,0.467;1.0,1.0">
                                          <p:stCondLst>
                                            <p:cond delay="0"/>
                                          </p:stCondLst>
                                        </p:cTn>
                                        <p:tgtEl>
                                          <p:spTgt spid="9"/>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0" dur="664" tmFilter="0, 0; 0.125,0.2665; 0.25,0.4; 0.375,0.465; 0.5,0.5;  0.625,0.535; 0.75,0.6; 0.875,0.7335; 1,1">
                                          <p:stCondLst>
                                            <p:cond delay="664"/>
                                          </p:stCondLst>
                                        </p:cTn>
                                        <p:tgtEl>
                                          <p:spTgt spid="9"/>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1" dur="332" tmFilter="0, 0; 0.125,0.2665; 0.25,0.4; 0.375,0.465; 0.5,0.5;  0.625,0.535; 0.75,0.6; 0.875,0.7335; 1,1">
                                          <p:stCondLst>
                                            <p:cond delay="1324"/>
                                          </p:stCondLst>
                                        </p:cTn>
                                        <p:tgtEl>
                                          <p:spTgt spid="9"/>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2" dur="164" tmFilter="0, 0; 0.125,0.2665; 0.25,0.4; 0.375,0.465; 0.5,0.5;  0.625,0.535; 0.75,0.6; 0.875,0.7335; 1,1">
                                          <p:stCondLst>
                                            <p:cond delay="1656"/>
                                          </p:stCondLst>
                                        </p:cTn>
                                        <p:tgtEl>
                                          <p:spTgt spid="9"/>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13" dur="180" accel="50000">
                                          <p:stCondLst>
                                            <p:cond delay="1820"/>
                                          </p:stCondLst>
                                        </p:cTn>
                                        <p:tgtEl>
                                          <p:spTgt spid="9"/>
                                        </p:tgtEl>
                                        <p:attrNameLst>
                                          <p:attrName>ppt_y</p:attrName>
                                        </p:attrNameLst>
                                      </p:cBhvr>
                                      <p:tavLst>
                                        <p:tav tm="0">
                                          <p:val>
                                            <p:strVal val="ppt_y"/>
                                          </p:val>
                                        </p:tav>
                                        <p:tav tm="100000">
                                          <p:val>
                                            <p:strVal val="ppt_y+ppt_h"/>
                                          </p:val>
                                        </p:tav>
                                      </p:tavLst>
                                    </p:anim>
                                    <p:animScale>
                                      <p:cBhvr>
                                        <p:cTn id="14" dur="26">
                                          <p:stCondLst>
                                            <p:cond delay="620"/>
                                          </p:stCondLst>
                                        </p:cTn>
                                        <p:tgtEl>
                                          <p:spTgt spid="9"/>
                                        </p:tgtEl>
                                      </p:cBhvr>
                                      <p:to x="100000" y="60000"/>
                                    </p:animScale>
                                    <p:animScale>
                                      <p:cBhvr>
                                        <p:cTn id="15" dur="166" decel="50000">
                                          <p:stCondLst>
                                            <p:cond delay="646"/>
                                          </p:stCondLst>
                                        </p:cTn>
                                        <p:tgtEl>
                                          <p:spTgt spid="9"/>
                                        </p:tgtEl>
                                      </p:cBhvr>
                                      <p:to x="100000" y="100000"/>
                                    </p:animScale>
                                    <p:animScale>
                                      <p:cBhvr>
                                        <p:cTn id="16" dur="26">
                                          <p:stCondLst>
                                            <p:cond delay="1312"/>
                                          </p:stCondLst>
                                        </p:cTn>
                                        <p:tgtEl>
                                          <p:spTgt spid="9"/>
                                        </p:tgtEl>
                                      </p:cBhvr>
                                      <p:to x="100000" y="80000"/>
                                    </p:animScale>
                                    <p:animScale>
                                      <p:cBhvr>
                                        <p:cTn id="17" dur="166" decel="50000">
                                          <p:stCondLst>
                                            <p:cond delay="1338"/>
                                          </p:stCondLst>
                                        </p:cTn>
                                        <p:tgtEl>
                                          <p:spTgt spid="9"/>
                                        </p:tgtEl>
                                      </p:cBhvr>
                                      <p:to x="100000" y="100000"/>
                                    </p:animScale>
                                    <p:animScale>
                                      <p:cBhvr>
                                        <p:cTn id="18" dur="26">
                                          <p:stCondLst>
                                            <p:cond delay="1642"/>
                                          </p:stCondLst>
                                        </p:cTn>
                                        <p:tgtEl>
                                          <p:spTgt spid="9"/>
                                        </p:tgtEl>
                                      </p:cBhvr>
                                      <p:to x="100000" y="90000"/>
                                    </p:animScale>
                                    <p:animScale>
                                      <p:cBhvr>
                                        <p:cTn id="19" dur="166" decel="50000">
                                          <p:stCondLst>
                                            <p:cond delay="1668"/>
                                          </p:stCondLst>
                                        </p:cTn>
                                        <p:tgtEl>
                                          <p:spTgt spid="9"/>
                                        </p:tgtEl>
                                      </p:cBhvr>
                                      <p:to x="100000" y="100000"/>
                                    </p:animScale>
                                    <p:animScale>
                                      <p:cBhvr>
                                        <p:cTn id="20" dur="26">
                                          <p:stCondLst>
                                            <p:cond delay="1808"/>
                                          </p:stCondLst>
                                        </p:cTn>
                                        <p:tgtEl>
                                          <p:spTgt spid="9"/>
                                        </p:tgtEl>
                                      </p:cBhvr>
                                      <p:to x="100000" y="95000"/>
                                    </p:animScale>
                                    <p:animScale>
                                      <p:cBhvr>
                                        <p:cTn id="21" dur="166" decel="50000">
                                          <p:stCondLst>
                                            <p:cond delay="1834"/>
                                          </p:stCondLst>
                                        </p:cTn>
                                        <p:tgtEl>
                                          <p:spTgt spid="9"/>
                                        </p:tgtEl>
                                      </p:cBhvr>
                                      <p:to x="100000" y="100000"/>
                                    </p:animScale>
                                    <p:set>
                                      <p:cBhvr>
                                        <p:cTn id="22" dur="1" fill="hold">
                                          <p:stCondLst>
                                            <p:cond delay="19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23" restart="whenNotActive" fill="hold" evtFilter="cancelBubble" nodeType="interactiveSeq">
                <p:stCondLst>
                  <p:cond evt="onClick" delay="0">
                    <p:tgtEl>
                      <p:spTgt spid="39"/>
                    </p:tgtEl>
                  </p:cond>
                </p:stCondLst>
                <p:endSync evt="end" delay="0">
                  <p:rtn val="all"/>
                </p:endSync>
                <p:childTnLst>
                  <p:par>
                    <p:cTn id="24" fill="hold">
                      <p:stCondLst>
                        <p:cond delay="0"/>
                      </p:stCondLst>
                      <p:childTnLst>
                        <p:par>
                          <p:cTn id="25" fill="hold">
                            <p:stCondLst>
                              <p:cond delay="0"/>
                            </p:stCondLst>
                            <p:childTnLst>
                              <p:par>
                                <p:cTn id="26" presetID="8" presetClass="emph" presetSubtype="0" fill="hold" grpId="0" nodeType="clickEffect">
                                  <p:stCondLst>
                                    <p:cond delay="0"/>
                                  </p:stCondLst>
                                  <p:childTnLst>
                                    <p:animRot by="21600000">
                                      <p:cBhvr>
                                        <p:cTn id="27" dur="2000" fill="hold"/>
                                        <p:tgtEl>
                                          <p:spTgt spid="39"/>
                                        </p:tgtEl>
                                        <p:attrNameLst>
                                          <p:attrName>r</p:attrName>
                                        </p:attrNameLst>
                                      </p:cBhvr>
                                    </p:animRot>
                                  </p:childTnLst>
                                </p:cTn>
                              </p:par>
                            </p:childTnLst>
                          </p:cTn>
                        </p:par>
                      </p:childTnLst>
                    </p:cTn>
                  </p:par>
                </p:childTnLst>
              </p:cTn>
              <p:nextCondLst>
                <p:cond evt="onClick" delay="0">
                  <p:tgtEl>
                    <p:spTgt spid="39"/>
                  </p:tgtEl>
                </p:cond>
              </p:nextCondLst>
            </p:seq>
            <p:seq concurrent="1" nextAc="seek">
              <p:cTn id="28" restart="whenNotActive" fill="hold" evtFilter="cancelBubble" nodeType="interactiveSeq">
                <p:stCondLst>
                  <p:cond evt="onClick" delay="0">
                    <p:tgtEl>
                      <p:spTgt spid="40"/>
                    </p:tgtEl>
                  </p:cond>
                </p:stCondLst>
                <p:endSync evt="end" delay="0">
                  <p:rtn val="all"/>
                </p:endSync>
                <p:childTnLst>
                  <p:par>
                    <p:cTn id="29" fill="hold">
                      <p:stCondLst>
                        <p:cond delay="0"/>
                      </p:stCondLst>
                      <p:childTnLst>
                        <p:par>
                          <p:cTn id="30" fill="hold">
                            <p:stCondLst>
                              <p:cond delay="0"/>
                            </p:stCondLst>
                            <p:childTnLst>
                              <p:par>
                                <p:cTn id="31" presetID="8" presetClass="emph" presetSubtype="0" fill="hold" grpId="0" nodeType="clickEffect">
                                  <p:stCondLst>
                                    <p:cond delay="0"/>
                                  </p:stCondLst>
                                  <p:childTnLst>
                                    <p:animRot by="21600000">
                                      <p:cBhvr>
                                        <p:cTn id="32" dur="2000" fill="hold"/>
                                        <p:tgtEl>
                                          <p:spTgt spid="40"/>
                                        </p:tgtEl>
                                        <p:attrNameLst>
                                          <p:attrName>r</p:attrName>
                                        </p:attrNameLst>
                                      </p:cBhvr>
                                    </p:animRot>
                                  </p:childTnLst>
                                </p:cTn>
                              </p:par>
                            </p:childTnLst>
                          </p:cTn>
                        </p:par>
                      </p:childTnLst>
                    </p:cTn>
                  </p:par>
                </p:childTnLst>
              </p:cTn>
              <p:nextCondLst>
                <p:cond evt="onClick" delay="0">
                  <p:tgtEl>
                    <p:spTgt spid="40"/>
                  </p:tgtEl>
                </p:cond>
              </p:nextCondLst>
            </p:seq>
            <p:seq concurrent="1" nextAc="seek">
              <p:cTn id="33" restart="whenNotActive" fill="hold" evtFilter="cancelBubble" nodeType="interactiveSeq">
                <p:stCondLst>
                  <p:cond evt="onClick" delay="0">
                    <p:tgtEl>
                      <p:spTgt spid="38"/>
                    </p:tgtEl>
                  </p:cond>
                </p:stCondLst>
                <p:endSync evt="end" delay="0">
                  <p:rtn val="all"/>
                </p:endSync>
                <p:childTnLst>
                  <p:par>
                    <p:cTn id="34" fill="hold">
                      <p:stCondLst>
                        <p:cond delay="0"/>
                      </p:stCondLst>
                      <p:childTnLst>
                        <p:par>
                          <p:cTn id="35" fill="hold">
                            <p:stCondLst>
                              <p:cond delay="0"/>
                            </p:stCondLst>
                            <p:childTnLst>
                              <p:par>
                                <p:cTn id="36" presetID="26" presetClass="exit" presetSubtype="0" fill="hold" grpId="0" nodeType="clickEffect">
                                  <p:stCondLst>
                                    <p:cond delay="0"/>
                                  </p:stCondLst>
                                  <p:childTnLst>
                                    <p:animEffect transition="out" filter="wipe(down)">
                                      <p:cBhvr>
                                        <p:cTn id="37" dur="180" accel="50000">
                                          <p:stCondLst>
                                            <p:cond delay="1820"/>
                                          </p:stCondLst>
                                        </p:cTn>
                                        <p:tgtEl>
                                          <p:spTgt spid="38"/>
                                        </p:tgtEl>
                                      </p:cBhvr>
                                    </p:animEffect>
                                    <p:anim calcmode="lin" valueType="num">
                                      <p:cBhvr>
                                        <p:cTn id="38" dur="1822" tmFilter="0,0; 0.14,0.31; 0.43,0.73; 0.71,0.91; 1.0,1.0">
                                          <p:stCondLst>
                                            <p:cond delay="0"/>
                                          </p:stCondLst>
                                        </p:cTn>
                                        <p:tgtEl>
                                          <p:spTgt spid="38"/>
                                        </p:tgtEl>
                                        <p:attrNameLst>
                                          <p:attrName>ppt_x</p:attrName>
                                        </p:attrNameLst>
                                      </p:cBhvr>
                                      <p:tavLst>
                                        <p:tav tm="0">
                                          <p:val>
                                            <p:strVal val="ppt_x"/>
                                          </p:val>
                                        </p:tav>
                                        <p:tav tm="100000">
                                          <p:val>
                                            <p:strVal val="#ppt_x+0.25"/>
                                          </p:val>
                                        </p:tav>
                                      </p:tavLst>
                                    </p:anim>
                                    <p:anim calcmode="lin" valueType="num">
                                      <p:cBhvr>
                                        <p:cTn id="39" dur="178">
                                          <p:stCondLst>
                                            <p:cond delay="1822"/>
                                          </p:stCondLst>
                                        </p:cTn>
                                        <p:tgtEl>
                                          <p:spTgt spid="38"/>
                                        </p:tgtEl>
                                        <p:attrNameLst>
                                          <p:attrName>ppt_x</p:attrName>
                                        </p:attrNameLst>
                                      </p:cBhvr>
                                      <p:tavLst>
                                        <p:tav tm="0">
                                          <p:val>
                                            <p:strVal val="ppt_x"/>
                                          </p:val>
                                        </p:tav>
                                        <p:tav tm="100000">
                                          <p:val>
                                            <p:strVal val="ppt_x"/>
                                          </p:val>
                                        </p:tav>
                                      </p:tavLst>
                                    </p:anim>
                                    <p:anim calcmode="lin" valueType="num">
                                      <p:cBhvr>
                                        <p:cTn id="40" dur="664" tmFilter="0.0,0.0;0.25,0.07;0.50,0.2;0.75,0.467;1.0,1.0">
                                          <p:stCondLst>
                                            <p:cond delay="0"/>
                                          </p:stCondLst>
                                        </p:cTn>
                                        <p:tgtEl>
                                          <p:spTgt spid="38"/>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41" dur="664" tmFilter="0, 0; 0.125,0.2665; 0.25,0.4; 0.375,0.465; 0.5,0.5;  0.625,0.535; 0.75,0.6; 0.875,0.7335; 1,1">
                                          <p:stCondLst>
                                            <p:cond delay="664"/>
                                          </p:stCondLst>
                                        </p:cTn>
                                        <p:tgtEl>
                                          <p:spTgt spid="38"/>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42" dur="332" tmFilter="0, 0; 0.125,0.2665; 0.25,0.4; 0.375,0.465; 0.5,0.5;  0.625,0.535; 0.75,0.6; 0.875,0.7335; 1,1">
                                          <p:stCondLst>
                                            <p:cond delay="1324"/>
                                          </p:stCondLst>
                                        </p:cTn>
                                        <p:tgtEl>
                                          <p:spTgt spid="38"/>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43" dur="164" tmFilter="0, 0; 0.125,0.2665; 0.25,0.4; 0.375,0.465; 0.5,0.5;  0.625,0.535; 0.75,0.6; 0.875,0.7335; 1,1">
                                          <p:stCondLst>
                                            <p:cond delay="1656"/>
                                          </p:stCondLst>
                                        </p:cTn>
                                        <p:tgtEl>
                                          <p:spTgt spid="38"/>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44" dur="180" accel="50000">
                                          <p:stCondLst>
                                            <p:cond delay="1820"/>
                                          </p:stCondLst>
                                        </p:cTn>
                                        <p:tgtEl>
                                          <p:spTgt spid="38"/>
                                        </p:tgtEl>
                                        <p:attrNameLst>
                                          <p:attrName>ppt_y</p:attrName>
                                        </p:attrNameLst>
                                      </p:cBhvr>
                                      <p:tavLst>
                                        <p:tav tm="0">
                                          <p:val>
                                            <p:strVal val="ppt_y"/>
                                          </p:val>
                                        </p:tav>
                                        <p:tav tm="100000">
                                          <p:val>
                                            <p:strVal val="ppt_y+ppt_h"/>
                                          </p:val>
                                        </p:tav>
                                      </p:tavLst>
                                    </p:anim>
                                    <p:animScale>
                                      <p:cBhvr>
                                        <p:cTn id="45" dur="26">
                                          <p:stCondLst>
                                            <p:cond delay="620"/>
                                          </p:stCondLst>
                                        </p:cTn>
                                        <p:tgtEl>
                                          <p:spTgt spid="38"/>
                                        </p:tgtEl>
                                      </p:cBhvr>
                                      <p:to x="100000" y="60000"/>
                                    </p:animScale>
                                    <p:animScale>
                                      <p:cBhvr>
                                        <p:cTn id="46" dur="166" decel="50000">
                                          <p:stCondLst>
                                            <p:cond delay="646"/>
                                          </p:stCondLst>
                                        </p:cTn>
                                        <p:tgtEl>
                                          <p:spTgt spid="38"/>
                                        </p:tgtEl>
                                      </p:cBhvr>
                                      <p:to x="100000" y="100000"/>
                                    </p:animScale>
                                    <p:animScale>
                                      <p:cBhvr>
                                        <p:cTn id="47" dur="26">
                                          <p:stCondLst>
                                            <p:cond delay="1312"/>
                                          </p:stCondLst>
                                        </p:cTn>
                                        <p:tgtEl>
                                          <p:spTgt spid="38"/>
                                        </p:tgtEl>
                                      </p:cBhvr>
                                      <p:to x="100000" y="80000"/>
                                    </p:animScale>
                                    <p:animScale>
                                      <p:cBhvr>
                                        <p:cTn id="48" dur="166" decel="50000">
                                          <p:stCondLst>
                                            <p:cond delay="1338"/>
                                          </p:stCondLst>
                                        </p:cTn>
                                        <p:tgtEl>
                                          <p:spTgt spid="38"/>
                                        </p:tgtEl>
                                      </p:cBhvr>
                                      <p:to x="100000" y="100000"/>
                                    </p:animScale>
                                    <p:animScale>
                                      <p:cBhvr>
                                        <p:cTn id="49" dur="26">
                                          <p:stCondLst>
                                            <p:cond delay="1642"/>
                                          </p:stCondLst>
                                        </p:cTn>
                                        <p:tgtEl>
                                          <p:spTgt spid="38"/>
                                        </p:tgtEl>
                                      </p:cBhvr>
                                      <p:to x="100000" y="90000"/>
                                    </p:animScale>
                                    <p:animScale>
                                      <p:cBhvr>
                                        <p:cTn id="50" dur="166" decel="50000">
                                          <p:stCondLst>
                                            <p:cond delay="1668"/>
                                          </p:stCondLst>
                                        </p:cTn>
                                        <p:tgtEl>
                                          <p:spTgt spid="38"/>
                                        </p:tgtEl>
                                      </p:cBhvr>
                                      <p:to x="100000" y="100000"/>
                                    </p:animScale>
                                    <p:animScale>
                                      <p:cBhvr>
                                        <p:cTn id="51" dur="26">
                                          <p:stCondLst>
                                            <p:cond delay="1808"/>
                                          </p:stCondLst>
                                        </p:cTn>
                                        <p:tgtEl>
                                          <p:spTgt spid="38"/>
                                        </p:tgtEl>
                                      </p:cBhvr>
                                      <p:to x="100000" y="95000"/>
                                    </p:animScale>
                                    <p:animScale>
                                      <p:cBhvr>
                                        <p:cTn id="52" dur="166" decel="50000">
                                          <p:stCondLst>
                                            <p:cond delay="1834"/>
                                          </p:stCondLst>
                                        </p:cTn>
                                        <p:tgtEl>
                                          <p:spTgt spid="38"/>
                                        </p:tgtEl>
                                      </p:cBhvr>
                                      <p:to x="100000" y="100000"/>
                                    </p:animScale>
                                    <p:set>
                                      <p:cBhvr>
                                        <p:cTn id="53" dur="1" fill="hold">
                                          <p:stCondLst>
                                            <p:cond delay="1999"/>
                                          </p:stCondLst>
                                        </p:cTn>
                                        <p:tgtEl>
                                          <p:spTgt spid="38"/>
                                        </p:tgtEl>
                                        <p:attrNameLst>
                                          <p:attrName>style.visibility</p:attrName>
                                        </p:attrNameLst>
                                      </p:cBhvr>
                                      <p:to>
                                        <p:strVal val="hidden"/>
                                      </p:to>
                                    </p:set>
                                  </p:childTnLst>
                                </p:cTn>
                              </p:par>
                            </p:childTnLst>
                          </p:cTn>
                        </p:par>
                      </p:childTnLst>
                    </p:cTn>
                  </p:par>
                </p:childTnLst>
              </p:cTn>
              <p:nextCondLst>
                <p:cond evt="onClick" delay="0">
                  <p:tgtEl>
                    <p:spTgt spid="38"/>
                  </p:tgtEl>
                </p:cond>
              </p:nextCondLst>
            </p:seq>
            <p:seq concurrent="1" nextAc="seek">
              <p:cTn id="54" restart="whenNotActive" fill="hold" evtFilter="cancelBubble" nodeType="interactiveSeq">
                <p:stCondLst>
                  <p:cond evt="onClick" delay="0">
                    <p:tgtEl>
                      <p:spTgt spid="62"/>
                    </p:tgtEl>
                  </p:cond>
                </p:stCondLst>
                <p:endSync evt="end" delay="0">
                  <p:rtn val="all"/>
                </p:endSync>
                <p:childTnLst>
                  <p:par>
                    <p:cTn id="55" fill="hold">
                      <p:stCondLst>
                        <p:cond delay="0"/>
                      </p:stCondLst>
                      <p:childTnLst>
                        <p:par>
                          <p:cTn id="56" fill="hold">
                            <p:stCondLst>
                              <p:cond delay="0"/>
                            </p:stCondLst>
                            <p:childTnLst>
                              <p:par>
                                <p:cTn id="57" presetID="8" presetClass="emph" presetSubtype="0" fill="hold" grpId="0" nodeType="clickEffect">
                                  <p:stCondLst>
                                    <p:cond delay="0"/>
                                  </p:stCondLst>
                                  <p:childTnLst>
                                    <p:animRot by="21600000">
                                      <p:cBhvr>
                                        <p:cTn id="58" dur="2000" fill="hold"/>
                                        <p:tgtEl>
                                          <p:spTgt spid="62"/>
                                        </p:tgtEl>
                                        <p:attrNameLst>
                                          <p:attrName>r</p:attrName>
                                        </p:attrNameLst>
                                      </p:cBhvr>
                                    </p:animRot>
                                  </p:childTnLst>
                                </p:cTn>
                              </p:par>
                            </p:childTnLst>
                          </p:cTn>
                        </p:par>
                      </p:childTnLst>
                    </p:cTn>
                  </p:par>
                </p:childTnLst>
              </p:cTn>
              <p:nextCondLst>
                <p:cond evt="onClick" delay="0">
                  <p:tgtEl>
                    <p:spTgt spid="62"/>
                  </p:tgtEl>
                </p:cond>
              </p:nextCondLst>
            </p:seq>
            <p:seq concurrent="1" nextAc="seek">
              <p:cTn id="59" restart="whenNotActive" fill="hold" evtFilter="cancelBubble" nodeType="interactiveSeq">
                <p:stCondLst>
                  <p:cond evt="onClick" delay="0">
                    <p:tgtEl>
                      <p:spTgt spid="63"/>
                    </p:tgtEl>
                  </p:cond>
                </p:stCondLst>
                <p:endSync evt="end" delay="0">
                  <p:rtn val="all"/>
                </p:endSync>
                <p:childTnLst>
                  <p:par>
                    <p:cTn id="60" fill="hold">
                      <p:stCondLst>
                        <p:cond delay="0"/>
                      </p:stCondLst>
                      <p:childTnLst>
                        <p:par>
                          <p:cTn id="61" fill="hold">
                            <p:stCondLst>
                              <p:cond delay="0"/>
                            </p:stCondLst>
                            <p:childTnLst>
                              <p:par>
                                <p:cTn id="62" presetID="26" presetClass="exit" presetSubtype="0" fill="hold" grpId="0" nodeType="clickEffect">
                                  <p:stCondLst>
                                    <p:cond delay="0"/>
                                  </p:stCondLst>
                                  <p:childTnLst>
                                    <p:animEffect transition="out" filter="wipe(down)">
                                      <p:cBhvr>
                                        <p:cTn id="63" dur="180" accel="50000">
                                          <p:stCondLst>
                                            <p:cond delay="1820"/>
                                          </p:stCondLst>
                                        </p:cTn>
                                        <p:tgtEl>
                                          <p:spTgt spid="63"/>
                                        </p:tgtEl>
                                      </p:cBhvr>
                                    </p:animEffect>
                                    <p:anim calcmode="lin" valueType="num">
                                      <p:cBhvr>
                                        <p:cTn id="64" dur="1822" tmFilter="0,0; 0.14,0.31; 0.43,0.73; 0.71,0.91; 1.0,1.0">
                                          <p:stCondLst>
                                            <p:cond delay="0"/>
                                          </p:stCondLst>
                                        </p:cTn>
                                        <p:tgtEl>
                                          <p:spTgt spid="63"/>
                                        </p:tgtEl>
                                        <p:attrNameLst>
                                          <p:attrName>ppt_x</p:attrName>
                                        </p:attrNameLst>
                                      </p:cBhvr>
                                      <p:tavLst>
                                        <p:tav tm="0">
                                          <p:val>
                                            <p:strVal val="ppt_x"/>
                                          </p:val>
                                        </p:tav>
                                        <p:tav tm="100000">
                                          <p:val>
                                            <p:strVal val="#ppt_x+0.25"/>
                                          </p:val>
                                        </p:tav>
                                      </p:tavLst>
                                    </p:anim>
                                    <p:anim calcmode="lin" valueType="num">
                                      <p:cBhvr>
                                        <p:cTn id="65" dur="178">
                                          <p:stCondLst>
                                            <p:cond delay="1822"/>
                                          </p:stCondLst>
                                        </p:cTn>
                                        <p:tgtEl>
                                          <p:spTgt spid="63"/>
                                        </p:tgtEl>
                                        <p:attrNameLst>
                                          <p:attrName>ppt_x</p:attrName>
                                        </p:attrNameLst>
                                      </p:cBhvr>
                                      <p:tavLst>
                                        <p:tav tm="0">
                                          <p:val>
                                            <p:strVal val="ppt_x"/>
                                          </p:val>
                                        </p:tav>
                                        <p:tav tm="100000">
                                          <p:val>
                                            <p:strVal val="ppt_x"/>
                                          </p:val>
                                        </p:tav>
                                      </p:tavLst>
                                    </p:anim>
                                    <p:anim calcmode="lin" valueType="num">
                                      <p:cBhvr>
                                        <p:cTn id="66" dur="664" tmFilter="0.0,0.0;0.25,0.07;0.50,0.2;0.75,0.467;1.0,1.0">
                                          <p:stCondLst>
                                            <p:cond delay="0"/>
                                          </p:stCondLst>
                                        </p:cTn>
                                        <p:tgtEl>
                                          <p:spTgt spid="63"/>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67" dur="664" tmFilter="0, 0; 0.125,0.2665; 0.25,0.4; 0.375,0.465; 0.5,0.5;  0.625,0.535; 0.75,0.6; 0.875,0.7335; 1,1">
                                          <p:stCondLst>
                                            <p:cond delay="664"/>
                                          </p:stCondLst>
                                        </p:cTn>
                                        <p:tgtEl>
                                          <p:spTgt spid="63"/>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68" dur="332" tmFilter="0, 0; 0.125,0.2665; 0.25,0.4; 0.375,0.465; 0.5,0.5;  0.625,0.535; 0.75,0.6; 0.875,0.7335; 1,1">
                                          <p:stCondLst>
                                            <p:cond delay="1324"/>
                                          </p:stCondLst>
                                        </p:cTn>
                                        <p:tgtEl>
                                          <p:spTgt spid="63"/>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69" dur="164" tmFilter="0, 0; 0.125,0.2665; 0.25,0.4; 0.375,0.465; 0.5,0.5;  0.625,0.535; 0.75,0.6; 0.875,0.7335; 1,1">
                                          <p:stCondLst>
                                            <p:cond delay="1656"/>
                                          </p:stCondLst>
                                        </p:cTn>
                                        <p:tgtEl>
                                          <p:spTgt spid="63"/>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70" dur="180" accel="50000">
                                          <p:stCondLst>
                                            <p:cond delay="1820"/>
                                          </p:stCondLst>
                                        </p:cTn>
                                        <p:tgtEl>
                                          <p:spTgt spid="63"/>
                                        </p:tgtEl>
                                        <p:attrNameLst>
                                          <p:attrName>ppt_y</p:attrName>
                                        </p:attrNameLst>
                                      </p:cBhvr>
                                      <p:tavLst>
                                        <p:tav tm="0">
                                          <p:val>
                                            <p:strVal val="ppt_y"/>
                                          </p:val>
                                        </p:tav>
                                        <p:tav tm="100000">
                                          <p:val>
                                            <p:strVal val="ppt_y+ppt_h"/>
                                          </p:val>
                                        </p:tav>
                                      </p:tavLst>
                                    </p:anim>
                                    <p:animScale>
                                      <p:cBhvr>
                                        <p:cTn id="71" dur="26">
                                          <p:stCondLst>
                                            <p:cond delay="620"/>
                                          </p:stCondLst>
                                        </p:cTn>
                                        <p:tgtEl>
                                          <p:spTgt spid="63"/>
                                        </p:tgtEl>
                                      </p:cBhvr>
                                      <p:to x="100000" y="60000"/>
                                    </p:animScale>
                                    <p:animScale>
                                      <p:cBhvr>
                                        <p:cTn id="72" dur="166" decel="50000">
                                          <p:stCondLst>
                                            <p:cond delay="646"/>
                                          </p:stCondLst>
                                        </p:cTn>
                                        <p:tgtEl>
                                          <p:spTgt spid="63"/>
                                        </p:tgtEl>
                                      </p:cBhvr>
                                      <p:to x="100000" y="100000"/>
                                    </p:animScale>
                                    <p:animScale>
                                      <p:cBhvr>
                                        <p:cTn id="73" dur="26">
                                          <p:stCondLst>
                                            <p:cond delay="1312"/>
                                          </p:stCondLst>
                                        </p:cTn>
                                        <p:tgtEl>
                                          <p:spTgt spid="63"/>
                                        </p:tgtEl>
                                      </p:cBhvr>
                                      <p:to x="100000" y="80000"/>
                                    </p:animScale>
                                    <p:animScale>
                                      <p:cBhvr>
                                        <p:cTn id="74" dur="166" decel="50000">
                                          <p:stCondLst>
                                            <p:cond delay="1338"/>
                                          </p:stCondLst>
                                        </p:cTn>
                                        <p:tgtEl>
                                          <p:spTgt spid="63"/>
                                        </p:tgtEl>
                                      </p:cBhvr>
                                      <p:to x="100000" y="100000"/>
                                    </p:animScale>
                                    <p:animScale>
                                      <p:cBhvr>
                                        <p:cTn id="75" dur="26">
                                          <p:stCondLst>
                                            <p:cond delay="1642"/>
                                          </p:stCondLst>
                                        </p:cTn>
                                        <p:tgtEl>
                                          <p:spTgt spid="63"/>
                                        </p:tgtEl>
                                      </p:cBhvr>
                                      <p:to x="100000" y="90000"/>
                                    </p:animScale>
                                    <p:animScale>
                                      <p:cBhvr>
                                        <p:cTn id="76" dur="166" decel="50000">
                                          <p:stCondLst>
                                            <p:cond delay="1668"/>
                                          </p:stCondLst>
                                        </p:cTn>
                                        <p:tgtEl>
                                          <p:spTgt spid="63"/>
                                        </p:tgtEl>
                                      </p:cBhvr>
                                      <p:to x="100000" y="100000"/>
                                    </p:animScale>
                                    <p:animScale>
                                      <p:cBhvr>
                                        <p:cTn id="77" dur="26">
                                          <p:stCondLst>
                                            <p:cond delay="1808"/>
                                          </p:stCondLst>
                                        </p:cTn>
                                        <p:tgtEl>
                                          <p:spTgt spid="63"/>
                                        </p:tgtEl>
                                      </p:cBhvr>
                                      <p:to x="100000" y="95000"/>
                                    </p:animScale>
                                    <p:animScale>
                                      <p:cBhvr>
                                        <p:cTn id="78" dur="166" decel="50000">
                                          <p:stCondLst>
                                            <p:cond delay="1834"/>
                                          </p:stCondLst>
                                        </p:cTn>
                                        <p:tgtEl>
                                          <p:spTgt spid="63"/>
                                        </p:tgtEl>
                                      </p:cBhvr>
                                      <p:to x="100000" y="100000"/>
                                    </p:animScale>
                                    <p:set>
                                      <p:cBhvr>
                                        <p:cTn id="79" dur="1" fill="hold">
                                          <p:stCondLst>
                                            <p:cond delay="1999"/>
                                          </p:stCondLst>
                                        </p:cTn>
                                        <p:tgtEl>
                                          <p:spTgt spid="63"/>
                                        </p:tgtEl>
                                        <p:attrNameLst>
                                          <p:attrName>style.visibility</p:attrName>
                                        </p:attrNameLst>
                                      </p:cBhvr>
                                      <p:to>
                                        <p:strVal val="hidden"/>
                                      </p:to>
                                    </p:set>
                                  </p:childTnLst>
                                </p:cTn>
                              </p:par>
                            </p:childTnLst>
                          </p:cTn>
                        </p:par>
                      </p:childTnLst>
                    </p:cTn>
                  </p:par>
                </p:childTnLst>
              </p:cTn>
              <p:nextCondLst>
                <p:cond evt="onClick" delay="0">
                  <p:tgtEl>
                    <p:spTgt spid="63"/>
                  </p:tgtEl>
                </p:cond>
              </p:nextCondLst>
            </p:seq>
            <p:seq concurrent="1" nextAc="seek">
              <p:cTn id="80" restart="whenNotActive" fill="hold" evtFilter="cancelBubble" nodeType="interactiveSeq">
                <p:stCondLst>
                  <p:cond evt="onClick" delay="0">
                    <p:tgtEl>
                      <p:spTgt spid="64"/>
                    </p:tgtEl>
                  </p:cond>
                </p:stCondLst>
                <p:endSync evt="end" delay="0">
                  <p:rtn val="all"/>
                </p:endSync>
                <p:childTnLst>
                  <p:par>
                    <p:cTn id="81" fill="hold">
                      <p:stCondLst>
                        <p:cond delay="0"/>
                      </p:stCondLst>
                      <p:childTnLst>
                        <p:par>
                          <p:cTn id="82" fill="hold">
                            <p:stCondLst>
                              <p:cond delay="0"/>
                            </p:stCondLst>
                            <p:childTnLst>
                              <p:par>
                                <p:cTn id="83" presetID="8" presetClass="emph" presetSubtype="0" fill="hold" grpId="0" nodeType="clickEffect">
                                  <p:stCondLst>
                                    <p:cond delay="0"/>
                                  </p:stCondLst>
                                  <p:childTnLst>
                                    <p:animRot by="21600000">
                                      <p:cBhvr>
                                        <p:cTn id="84" dur="2000" fill="hold"/>
                                        <p:tgtEl>
                                          <p:spTgt spid="64"/>
                                        </p:tgtEl>
                                        <p:attrNameLst>
                                          <p:attrName>r</p:attrName>
                                        </p:attrNameLst>
                                      </p:cBhvr>
                                    </p:animRot>
                                  </p:childTnLst>
                                </p:cTn>
                              </p:par>
                            </p:childTnLst>
                          </p:cTn>
                        </p:par>
                      </p:childTnLst>
                    </p:cTn>
                  </p:par>
                </p:childTnLst>
              </p:cTn>
              <p:nextCondLst>
                <p:cond evt="onClick" delay="0">
                  <p:tgtEl>
                    <p:spTgt spid="64"/>
                  </p:tgtEl>
                </p:cond>
              </p:nextCondLst>
            </p:seq>
            <p:seq concurrent="1" nextAc="seek">
              <p:cTn id="85" restart="whenNotActive" fill="hold" evtFilter="cancelBubble" nodeType="interactiveSeq">
                <p:stCondLst>
                  <p:cond evt="onClick" delay="0">
                    <p:tgtEl>
                      <p:spTgt spid="66"/>
                    </p:tgtEl>
                  </p:cond>
                </p:stCondLst>
                <p:endSync evt="end" delay="0">
                  <p:rtn val="all"/>
                </p:endSync>
                <p:childTnLst>
                  <p:par>
                    <p:cTn id="86" fill="hold">
                      <p:stCondLst>
                        <p:cond delay="0"/>
                      </p:stCondLst>
                      <p:childTnLst>
                        <p:par>
                          <p:cTn id="87" fill="hold">
                            <p:stCondLst>
                              <p:cond delay="0"/>
                            </p:stCondLst>
                            <p:childTnLst>
                              <p:par>
                                <p:cTn id="88" presetID="8" presetClass="emph" presetSubtype="0" fill="hold" grpId="0" nodeType="clickEffect">
                                  <p:stCondLst>
                                    <p:cond delay="0"/>
                                  </p:stCondLst>
                                  <p:childTnLst>
                                    <p:animRot by="21600000">
                                      <p:cBhvr>
                                        <p:cTn id="89" dur="2000" fill="hold"/>
                                        <p:tgtEl>
                                          <p:spTgt spid="66"/>
                                        </p:tgtEl>
                                        <p:attrNameLst>
                                          <p:attrName>r</p:attrName>
                                        </p:attrNameLst>
                                      </p:cBhvr>
                                    </p:animRot>
                                  </p:childTnLst>
                                </p:cTn>
                              </p:par>
                            </p:childTnLst>
                          </p:cTn>
                        </p:par>
                      </p:childTnLst>
                    </p:cTn>
                  </p:par>
                </p:childTnLst>
              </p:cTn>
              <p:nextCondLst>
                <p:cond evt="onClick" delay="0">
                  <p:tgtEl>
                    <p:spTgt spid="66"/>
                  </p:tgtEl>
                </p:cond>
              </p:nextCondLst>
            </p:seq>
            <p:seq concurrent="1" nextAc="seek">
              <p:cTn id="90" restart="whenNotActive" fill="hold" evtFilter="cancelBubble" nodeType="interactiveSeq">
                <p:stCondLst>
                  <p:cond evt="onClick" delay="0">
                    <p:tgtEl>
                      <p:spTgt spid="70"/>
                    </p:tgtEl>
                  </p:cond>
                </p:stCondLst>
                <p:endSync evt="end" delay="0">
                  <p:rtn val="all"/>
                </p:endSync>
                <p:childTnLst>
                  <p:par>
                    <p:cTn id="91" fill="hold">
                      <p:stCondLst>
                        <p:cond delay="0"/>
                      </p:stCondLst>
                      <p:childTnLst>
                        <p:par>
                          <p:cTn id="92" fill="hold">
                            <p:stCondLst>
                              <p:cond delay="0"/>
                            </p:stCondLst>
                            <p:childTnLst>
                              <p:par>
                                <p:cTn id="93" presetID="8" presetClass="emph" presetSubtype="0" fill="hold" grpId="0" nodeType="clickEffect">
                                  <p:stCondLst>
                                    <p:cond delay="0"/>
                                  </p:stCondLst>
                                  <p:childTnLst>
                                    <p:animRot by="21600000">
                                      <p:cBhvr>
                                        <p:cTn id="94" dur="2000" fill="hold"/>
                                        <p:tgtEl>
                                          <p:spTgt spid="70"/>
                                        </p:tgtEl>
                                        <p:attrNameLst>
                                          <p:attrName>r</p:attrName>
                                        </p:attrNameLst>
                                      </p:cBhvr>
                                    </p:animRot>
                                  </p:childTnLst>
                                </p:cTn>
                              </p:par>
                            </p:childTnLst>
                          </p:cTn>
                        </p:par>
                      </p:childTnLst>
                    </p:cTn>
                  </p:par>
                </p:childTnLst>
              </p:cTn>
              <p:nextCondLst>
                <p:cond evt="onClick" delay="0">
                  <p:tgtEl>
                    <p:spTgt spid="70"/>
                  </p:tgtEl>
                </p:cond>
              </p:nextCondLst>
            </p:seq>
            <p:seq concurrent="1" nextAc="seek">
              <p:cTn id="95" restart="whenNotActive" fill="hold" evtFilter="cancelBubble" nodeType="interactiveSeq">
                <p:stCondLst>
                  <p:cond evt="onClick" delay="0">
                    <p:tgtEl>
                      <p:spTgt spid="73"/>
                    </p:tgtEl>
                  </p:cond>
                </p:stCondLst>
                <p:endSync evt="end" delay="0">
                  <p:rtn val="all"/>
                </p:endSync>
                <p:childTnLst>
                  <p:par>
                    <p:cTn id="96" fill="hold">
                      <p:stCondLst>
                        <p:cond delay="0"/>
                      </p:stCondLst>
                      <p:childTnLst>
                        <p:par>
                          <p:cTn id="97" fill="hold">
                            <p:stCondLst>
                              <p:cond delay="0"/>
                            </p:stCondLst>
                            <p:childTnLst>
                              <p:par>
                                <p:cTn id="98" presetID="8" presetClass="emph" presetSubtype="0" fill="hold" grpId="0" nodeType="clickEffect">
                                  <p:stCondLst>
                                    <p:cond delay="0"/>
                                  </p:stCondLst>
                                  <p:childTnLst>
                                    <p:animRot by="21600000">
                                      <p:cBhvr>
                                        <p:cTn id="99" dur="2000" fill="hold"/>
                                        <p:tgtEl>
                                          <p:spTgt spid="73"/>
                                        </p:tgtEl>
                                        <p:attrNameLst>
                                          <p:attrName>r</p:attrName>
                                        </p:attrNameLst>
                                      </p:cBhvr>
                                    </p:animRot>
                                  </p:childTnLst>
                                </p:cTn>
                              </p:par>
                            </p:childTnLst>
                          </p:cTn>
                        </p:par>
                      </p:childTnLst>
                    </p:cTn>
                  </p:par>
                </p:childTnLst>
              </p:cTn>
              <p:nextCondLst>
                <p:cond evt="onClick" delay="0">
                  <p:tgtEl>
                    <p:spTgt spid="73"/>
                  </p:tgtEl>
                </p:cond>
              </p:nextCondLst>
            </p:seq>
            <p:seq concurrent="1" nextAc="seek">
              <p:cTn id="100" restart="whenNotActive" fill="hold" evtFilter="cancelBubble" nodeType="interactiveSeq">
                <p:stCondLst>
                  <p:cond evt="onClick" delay="0">
                    <p:tgtEl>
                      <p:spTgt spid="74"/>
                    </p:tgtEl>
                  </p:cond>
                </p:stCondLst>
                <p:endSync evt="end" delay="0">
                  <p:rtn val="all"/>
                </p:endSync>
                <p:childTnLst>
                  <p:par>
                    <p:cTn id="101" fill="hold">
                      <p:stCondLst>
                        <p:cond delay="0"/>
                      </p:stCondLst>
                      <p:childTnLst>
                        <p:par>
                          <p:cTn id="102" fill="hold">
                            <p:stCondLst>
                              <p:cond delay="0"/>
                            </p:stCondLst>
                            <p:childTnLst>
                              <p:par>
                                <p:cTn id="103" presetID="8" presetClass="emph" presetSubtype="0" fill="hold" grpId="0" nodeType="clickEffect">
                                  <p:stCondLst>
                                    <p:cond delay="0"/>
                                  </p:stCondLst>
                                  <p:childTnLst>
                                    <p:animRot by="21600000">
                                      <p:cBhvr>
                                        <p:cTn id="104" dur="2000" fill="hold"/>
                                        <p:tgtEl>
                                          <p:spTgt spid="74"/>
                                        </p:tgtEl>
                                        <p:attrNameLst>
                                          <p:attrName>r</p:attrName>
                                        </p:attrNameLst>
                                      </p:cBhvr>
                                    </p:animRot>
                                  </p:childTnLst>
                                </p:cTn>
                              </p:par>
                            </p:childTnLst>
                          </p:cTn>
                        </p:par>
                      </p:childTnLst>
                    </p:cTn>
                  </p:par>
                </p:childTnLst>
              </p:cTn>
              <p:nextCondLst>
                <p:cond evt="onClick" delay="0">
                  <p:tgtEl>
                    <p:spTgt spid="74"/>
                  </p:tgtEl>
                </p:cond>
              </p:nextCondLst>
            </p:seq>
            <p:seq concurrent="1" nextAc="seek">
              <p:cTn id="105" restart="whenNotActive" fill="hold" evtFilter="cancelBubble" nodeType="interactiveSeq">
                <p:stCondLst>
                  <p:cond evt="onClick" delay="0">
                    <p:tgtEl>
                      <p:spTgt spid="78"/>
                    </p:tgtEl>
                  </p:cond>
                </p:stCondLst>
                <p:endSync evt="end" delay="0">
                  <p:rtn val="all"/>
                </p:endSync>
                <p:childTnLst>
                  <p:par>
                    <p:cTn id="106" fill="hold">
                      <p:stCondLst>
                        <p:cond delay="0"/>
                      </p:stCondLst>
                      <p:childTnLst>
                        <p:par>
                          <p:cTn id="107" fill="hold">
                            <p:stCondLst>
                              <p:cond delay="0"/>
                            </p:stCondLst>
                            <p:childTnLst>
                              <p:par>
                                <p:cTn id="108" presetID="8" presetClass="emph" presetSubtype="0" fill="hold" grpId="0" nodeType="clickEffect">
                                  <p:stCondLst>
                                    <p:cond delay="0"/>
                                  </p:stCondLst>
                                  <p:childTnLst>
                                    <p:animRot by="21600000">
                                      <p:cBhvr>
                                        <p:cTn id="109" dur="2000" fill="hold"/>
                                        <p:tgtEl>
                                          <p:spTgt spid="78"/>
                                        </p:tgtEl>
                                        <p:attrNameLst>
                                          <p:attrName>r</p:attrName>
                                        </p:attrNameLst>
                                      </p:cBhvr>
                                    </p:animRot>
                                  </p:childTnLst>
                                </p:cTn>
                              </p:par>
                            </p:childTnLst>
                          </p:cTn>
                        </p:par>
                      </p:childTnLst>
                    </p:cTn>
                  </p:par>
                </p:childTnLst>
              </p:cTn>
              <p:nextCondLst>
                <p:cond evt="onClick" delay="0">
                  <p:tgtEl>
                    <p:spTgt spid="78"/>
                  </p:tgtEl>
                </p:cond>
              </p:nextCondLst>
            </p:seq>
            <p:seq concurrent="1" nextAc="seek">
              <p:cTn id="110" restart="whenNotActive" fill="hold" evtFilter="cancelBubble" nodeType="interactiveSeq">
                <p:stCondLst>
                  <p:cond evt="onClick" delay="0">
                    <p:tgtEl>
                      <p:spTgt spid="79"/>
                    </p:tgtEl>
                  </p:cond>
                </p:stCondLst>
                <p:endSync evt="end" delay="0">
                  <p:rtn val="all"/>
                </p:endSync>
                <p:childTnLst>
                  <p:par>
                    <p:cTn id="111" fill="hold">
                      <p:stCondLst>
                        <p:cond delay="0"/>
                      </p:stCondLst>
                      <p:childTnLst>
                        <p:par>
                          <p:cTn id="112" fill="hold">
                            <p:stCondLst>
                              <p:cond delay="0"/>
                            </p:stCondLst>
                            <p:childTnLst>
                              <p:par>
                                <p:cTn id="113" presetID="8" presetClass="emph" presetSubtype="0" fill="hold" grpId="0" nodeType="clickEffect">
                                  <p:stCondLst>
                                    <p:cond delay="0"/>
                                  </p:stCondLst>
                                  <p:childTnLst>
                                    <p:animRot by="21600000">
                                      <p:cBhvr>
                                        <p:cTn id="114" dur="2000" fill="hold"/>
                                        <p:tgtEl>
                                          <p:spTgt spid="79"/>
                                        </p:tgtEl>
                                        <p:attrNameLst>
                                          <p:attrName>r</p:attrName>
                                        </p:attrNameLst>
                                      </p:cBhvr>
                                    </p:animRot>
                                  </p:childTnLst>
                                </p:cTn>
                              </p:par>
                            </p:childTnLst>
                          </p:cTn>
                        </p:par>
                      </p:childTnLst>
                    </p:cTn>
                  </p:par>
                </p:childTnLst>
              </p:cTn>
              <p:nextCondLst>
                <p:cond evt="onClick" delay="0">
                  <p:tgtEl>
                    <p:spTgt spid="79"/>
                  </p:tgtEl>
                </p:cond>
              </p:nextCondLst>
            </p:seq>
            <p:seq concurrent="1" nextAc="seek">
              <p:cTn id="115" restart="whenNotActive" fill="hold" evtFilter="cancelBubble" nodeType="interactiveSeq">
                <p:stCondLst>
                  <p:cond evt="onClick" delay="0">
                    <p:tgtEl>
                      <p:spTgt spid="81"/>
                    </p:tgtEl>
                  </p:cond>
                </p:stCondLst>
                <p:endSync evt="end" delay="0">
                  <p:rtn val="all"/>
                </p:endSync>
                <p:childTnLst>
                  <p:par>
                    <p:cTn id="116" fill="hold">
                      <p:stCondLst>
                        <p:cond delay="0"/>
                      </p:stCondLst>
                      <p:childTnLst>
                        <p:par>
                          <p:cTn id="117" fill="hold">
                            <p:stCondLst>
                              <p:cond delay="0"/>
                            </p:stCondLst>
                            <p:childTnLst>
                              <p:par>
                                <p:cTn id="118" presetID="8" presetClass="emph" presetSubtype="0" fill="hold" grpId="0" nodeType="clickEffect">
                                  <p:stCondLst>
                                    <p:cond delay="0"/>
                                  </p:stCondLst>
                                  <p:childTnLst>
                                    <p:animRot by="21600000">
                                      <p:cBhvr>
                                        <p:cTn id="119" dur="2000" fill="hold"/>
                                        <p:tgtEl>
                                          <p:spTgt spid="81"/>
                                        </p:tgtEl>
                                        <p:attrNameLst>
                                          <p:attrName>r</p:attrName>
                                        </p:attrNameLst>
                                      </p:cBhvr>
                                    </p:animRot>
                                  </p:childTnLst>
                                </p:cTn>
                              </p:par>
                            </p:childTnLst>
                          </p:cTn>
                        </p:par>
                      </p:childTnLst>
                    </p:cTn>
                  </p:par>
                </p:childTnLst>
              </p:cTn>
              <p:nextCondLst>
                <p:cond evt="onClick" delay="0">
                  <p:tgtEl>
                    <p:spTgt spid="81"/>
                  </p:tgtEl>
                </p:cond>
              </p:nextCondLst>
            </p:seq>
            <p:seq concurrent="1" nextAc="seek">
              <p:cTn id="120" restart="whenNotActive" fill="hold" evtFilter="cancelBubble" nodeType="interactiveSeq">
                <p:stCondLst>
                  <p:cond evt="onClick" delay="0">
                    <p:tgtEl>
                      <p:spTgt spid="84"/>
                    </p:tgtEl>
                  </p:cond>
                </p:stCondLst>
                <p:endSync evt="end" delay="0">
                  <p:rtn val="all"/>
                </p:endSync>
                <p:childTnLst>
                  <p:par>
                    <p:cTn id="121" fill="hold">
                      <p:stCondLst>
                        <p:cond delay="0"/>
                      </p:stCondLst>
                      <p:childTnLst>
                        <p:par>
                          <p:cTn id="122" fill="hold">
                            <p:stCondLst>
                              <p:cond delay="0"/>
                            </p:stCondLst>
                            <p:childTnLst>
                              <p:par>
                                <p:cTn id="123" presetID="26" presetClass="exit" presetSubtype="0" fill="hold" grpId="0" nodeType="clickEffect">
                                  <p:stCondLst>
                                    <p:cond delay="0"/>
                                  </p:stCondLst>
                                  <p:childTnLst>
                                    <p:animEffect transition="out" filter="wipe(down)">
                                      <p:cBhvr>
                                        <p:cTn id="124" dur="180" accel="50000">
                                          <p:stCondLst>
                                            <p:cond delay="1820"/>
                                          </p:stCondLst>
                                        </p:cTn>
                                        <p:tgtEl>
                                          <p:spTgt spid="84"/>
                                        </p:tgtEl>
                                      </p:cBhvr>
                                    </p:animEffect>
                                    <p:anim calcmode="lin" valueType="num">
                                      <p:cBhvr>
                                        <p:cTn id="125" dur="1822" tmFilter="0,0; 0.14,0.31; 0.43,0.73; 0.71,0.91; 1.0,1.0">
                                          <p:stCondLst>
                                            <p:cond delay="0"/>
                                          </p:stCondLst>
                                        </p:cTn>
                                        <p:tgtEl>
                                          <p:spTgt spid="84"/>
                                        </p:tgtEl>
                                        <p:attrNameLst>
                                          <p:attrName>ppt_x</p:attrName>
                                        </p:attrNameLst>
                                      </p:cBhvr>
                                      <p:tavLst>
                                        <p:tav tm="0">
                                          <p:val>
                                            <p:strVal val="ppt_x"/>
                                          </p:val>
                                        </p:tav>
                                        <p:tav tm="100000">
                                          <p:val>
                                            <p:strVal val="#ppt_x+0.25"/>
                                          </p:val>
                                        </p:tav>
                                      </p:tavLst>
                                    </p:anim>
                                    <p:anim calcmode="lin" valueType="num">
                                      <p:cBhvr>
                                        <p:cTn id="126" dur="178">
                                          <p:stCondLst>
                                            <p:cond delay="1822"/>
                                          </p:stCondLst>
                                        </p:cTn>
                                        <p:tgtEl>
                                          <p:spTgt spid="84"/>
                                        </p:tgtEl>
                                        <p:attrNameLst>
                                          <p:attrName>ppt_x</p:attrName>
                                        </p:attrNameLst>
                                      </p:cBhvr>
                                      <p:tavLst>
                                        <p:tav tm="0">
                                          <p:val>
                                            <p:strVal val="ppt_x"/>
                                          </p:val>
                                        </p:tav>
                                        <p:tav tm="100000">
                                          <p:val>
                                            <p:strVal val="ppt_x"/>
                                          </p:val>
                                        </p:tav>
                                      </p:tavLst>
                                    </p:anim>
                                    <p:anim calcmode="lin" valueType="num">
                                      <p:cBhvr>
                                        <p:cTn id="127" dur="664" tmFilter="0.0,0.0;0.25,0.07;0.50,0.2;0.75,0.467;1.0,1.0">
                                          <p:stCondLst>
                                            <p:cond delay="0"/>
                                          </p:stCondLst>
                                        </p:cTn>
                                        <p:tgtEl>
                                          <p:spTgt spid="84"/>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28" dur="664" tmFilter="0, 0; 0.125,0.2665; 0.25,0.4; 0.375,0.465; 0.5,0.5;  0.625,0.535; 0.75,0.6; 0.875,0.7335; 1,1">
                                          <p:stCondLst>
                                            <p:cond delay="664"/>
                                          </p:stCondLst>
                                        </p:cTn>
                                        <p:tgtEl>
                                          <p:spTgt spid="84"/>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29" dur="332" tmFilter="0, 0; 0.125,0.2665; 0.25,0.4; 0.375,0.465; 0.5,0.5;  0.625,0.535; 0.75,0.6; 0.875,0.7335; 1,1">
                                          <p:stCondLst>
                                            <p:cond delay="1324"/>
                                          </p:stCondLst>
                                        </p:cTn>
                                        <p:tgtEl>
                                          <p:spTgt spid="84"/>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30" dur="164" tmFilter="0, 0; 0.125,0.2665; 0.25,0.4; 0.375,0.465; 0.5,0.5;  0.625,0.535; 0.75,0.6; 0.875,0.7335; 1,1">
                                          <p:stCondLst>
                                            <p:cond delay="1656"/>
                                          </p:stCondLst>
                                        </p:cTn>
                                        <p:tgtEl>
                                          <p:spTgt spid="84"/>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131" dur="180" accel="50000">
                                          <p:stCondLst>
                                            <p:cond delay="1820"/>
                                          </p:stCondLst>
                                        </p:cTn>
                                        <p:tgtEl>
                                          <p:spTgt spid="84"/>
                                        </p:tgtEl>
                                        <p:attrNameLst>
                                          <p:attrName>ppt_y</p:attrName>
                                        </p:attrNameLst>
                                      </p:cBhvr>
                                      <p:tavLst>
                                        <p:tav tm="0">
                                          <p:val>
                                            <p:strVal val="ppt_y"/>
                                          </p:val>
                                        </p:tav>
                                        <p:tav tm="100000">
                                          <p:val>
                                            <p:strVal val="ppt_y+ppt_h"/>
                                          </p:val>
                                        </p:tav>
                                      </p:tavLst>
                                    </p:anim>
                                    <p:animScale>
                                      <p:cBhvr>
                                        <p:cTn id="132" dur="26">
                                          <p:stCondLst>
                                            <p:cond delay="620"/>
                                          </p:stCondLst>
                                        </p:cTn>
                                        <p:tgtEl>
                                          <p:spTgt spid="84"/>
                                        </p:tgtEl>
                                      </p:cBhvr>
                                      <p:to x="100000" y="60000"/>
                                    </p:animScale>
                                    <p:animScale>
                                      <p:cBhvr>
                                        <p:cTn id="133" dur="166" decel="50000">
                                          <p:stCondLst>
                                            <p:cond delay="646"/>
                                          </p:stCondLst>
                                        </p:cTn>
                                        <p:tgtEl>
                                          <p:spTgt spid="84"/>
                                        </p:tgtEl>
                                      </p:cBhvr>
                                      <p:to x="100000" y="100000"/>
                                    </p:animScale>
                                    <p:animScale>
                                      <p:cBhvr>
                                        <p:cTn id="134" dur="26">
                                          <p:stCondLst>
                                            <p:cond delay="1312"/>
                                          </p:stCondLst>
                                        </p:cTn>
                                        <p:tgtEl>
                                          <p:spTgt spid="84"/>
                                        </p:tgtEl>
                                      </p:cBhvr>
                                      <p:to x="100000" y="80000"/>
                                    </p:animScale>
                                    <p:animScale>
                                      <p:cBhvr>
                                        <p:cTn id="135" dur="166" decel="50000">
                                          <p:stCondLst>
                                            <p:cond delay="1338"/>
                                          </p:stCondLst>
                                        </p:cTn>
                                        <p:tgtEl>
                                          <p:spTgt spid="84"/>
                                        </p:tgtEl>
                                      </p:cBhvr>
                                      <p:to x="100000" y="100000"/>
                                    </p:animScale>
                                    <p:animScale>
                                      <p:cBhvr>
                                        <p:cTn id="136" dur="26">
                                          <p:stCondLst>
                                            <p:cond delay="1642"/>
                                          </p:stCondLst>
                                        </p:cTn>
                                        <p:tgtEl>
                                          <p:spTgt spid="84"/>
                                        </p:tgtEl>
                                      </p:cBhvr>
                                      <p:to x="100000" y="90000"/>
                                    </p:animScale>
                                    <p:animScale>
                                      <p:cBhvr>
                                        <p:cTn id="137" dur="166" decel="50000">
                                          <p:stCondLst>
                                            <p:cond delay="1668"/>
                                          </p:stCondLst>
                                        </p:cTn>
                                        <p:tgtEl>
                                          <p:spTgt spid="84"/>
                                        </p:tgtEl>
                                      </p:cBhvr>
                                      <p:to x="100000" y="100000"/>
                                    </p:animScale>
                                    <p:animScale>
                                      <p:cBhvr>
                                        <p:cTn id="138" dur="26">
                                          <p:stCondLst>
                                            <p:cond delay="1808"/>
                                          </p:stCondLst>
                                        </p:cTn>
                                        <p:tgtEl>
                                          <p:spTgt spid="84"/>
                                        </p:tgtEl>
                                      </p:cBhvr>
                                      <p:to x="100000" y="95000"/>
                                    </p:animScale>
                                    <p:animScale>
                                      <p:cBhvr>
                                        <p:cTn id="139" dur="166" decel="50000">
                                          <p:stCondLst>
                                            <p:cond delay="1834"/>
                                          </p:stCondLst>
                                        </p:cTn>
                                        <p:tgtEl>
                                          <p:spTgt spid="84"/>
                                        </p:tgtEl>
                                      </p:cBhvr>
                                      <p:to x="100000" y="100000"/>
                                    </p:animScale>
                                    <p:set>
                                      <p:cBhvr>
                                        <p:cTn id="140" dur="1" fill="hold">
                                          <p:stCondLst>
                                            <p:cond delay="1999"/>
                                          </p:stCondLst>
                                        </p:cTn>
                                        <p:tgtEl>
                                          <p:spTgt spid="84"/>
                                        </p:tgtEl>
                                        <p:attrNameLst>
                                          <p:attrName>style.visibility</p:attrName>
                                        </p:attrNameLst>
                                      </p:cBhvr>
                                      <p:to>
                                        <p:strVal val="hidden"/>
                                      </p:to>
                                    </p:set>
                                  </p:childTnLst>
                                </p:cTn>
                              </p:par>
                            </p:childTnLst>
                          </p:cTn>
                        </p:par>
                      </p:childTnLst>
                    </p:cTn>
                  </p:par>
                </p:childTnLst>
              </p:cTn>
              <p:nextCondLst>
                <p:cond evt="onClick" delay="0">
                  <p:tgtEl>
                    <p:spTgt spid="84"/>
                  </p:tgtEl>
                </p:cond>
              </p:nextCondLst>
            </p:seq>
            <p:seq concurrent="1" nextAc="seek">
              <p:cTn id="141" restart="whenNotActive" fill="hold" evtFilter="cancelBubble" nodeType="interactiveSeq">
                <p:stCondLst>
                  <p:cond evt="onClick" delay="0">
                    <p:tgtEl>
                      <p:spTgt spid="85"/>
                    </p:tgtEl>
                  </p:cond>
                </p:stCondLst>
                <p:endSync evt="end" delay="0">
                  <p:rtn val="all"/>
                </p:endSync>
                <p:childTnLst>
                  <p:par>
                    <p:cTn id="142" fill="hold">
                      <p:stCondLst>
                        <p:cond delay="0"/>
                      </p:stCondLst>
                      <p:childTnLst>
                        <p:par>
                          <p:cTn id="143" fill="hold">
                            <p:stCondLst>
                              <p:cond delay="0"/>
                            </p:stCondLst>
                            <p:childTnLst>
                              <p:par>
                                <p:cTn id="144" presetID="26" presetClass="exit" presetSubtype="0" fill="hold" grpId="0" nodeType="clickEffect">
                                  <p:stCondLst>
                                    <p:cond delay="0"/>
                                  </p:stCondLst>
                                  <p:childTnLst>
                                    <p:animEffect transition="out" filter="wipe(down)">
                                      <p:cBhvr>
                                        <p:cTn id="145" dur="180" accel="50000">
                                          <p:stCondLst>
                                            <p:cond delay="1820"/>
                                          </p:stCondLst>
                                        </p:cTn>
                                        <p:tgtEl>
                                          <p:spTgt spid="85"/>
                                        </p:tgtEl>
                                      </p:cBhvr>
                                    </p:animEffect>
                                    <p:anim calcmode="lin" valueType="num">
                                      <p:cBhvr>
                                        <p:cTn id="146" dur="1822" tmFilter="0,0; 0.14,0.31; 0.43,0.73; 0.71,0.91; 1.0,1.0">
                                          <p:stCondLst>
                                            <p:cond delay="0"/>
                                          </p:stCondLst>
                                        </p:cTn>
                                        <p:tgtEl>
                                          <p:spTgt spid="85"/>
                                        </p:tgtEl>
                                        <p:attrNameLst>
                                          <p:attrName>ppt_x</p:attrName>
                                        </p:attrNameLst>
                                      </p:cBhvr>
                                      <p:tavLst>
                                        <p:tav tm="0">
                                          <p:val>
                                            <p:strVal val="ppt_x"/>
                                          </p:val>
                                        </p:tav>
                                        <p:tav tm="100000">
                                          <p:val>
                                            <p:strVal val="#ppt_x+0.25"/>
                                          </p:val>
                                        </p:tav>
                                      </p:tavLst>
                                    </p:anim>
                                    <p:anim calcmode="lin" valueType="num">
                                      <p:cBhvr>
                                        <p:cTn id="147" dur="178">
                                          <p:stCondLst>
                                            <p:cond delay="1822"/>
                                          </p:stCondLst>
                                        </p:cTn>
                                        <p:tgtEl>
                                          <p:spTgt spid="85"/>
                                        </p:tgtEl>
                                        <p:attrNameLst>
                                          <p:attrName>ppt_x</p:attrName>
                                        </p:attrNameLst>
                                      </p:cBhvr>
                                      <p:tavLst>
                                        <p:tav tm="0">
                                          <p:val>
                                            <p:strVal val="ppt_x"/>
                                          </p:val>
                                        </p:tav>
                                        <p:tav tm="100000">
                                          <p:val>
                                            <p:strVal val="ppt_x"/>
                                          </p:val>
                                        </p:tav>
                                      </p:tavLst>
                                    </p:anim>
                                    <p:anim calcmode="lin" valueType="num">
                                      <p:cBhvr>
                                        <p:cTn id="148" dur="664" tmFilter="0.0,0.0;0.25,0.07;0.50,0.2;0.75,0.467;1.0,1.0">
                                          <p:stCondLst>
                                            <p:cond delay="0"/>
                                          </p:stCondLst>
                                        </p:cTn>
                                        <p:tgtEl>
                                          <p:spTgt spid="85"/>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49" dur="664" tmFilter="0, 0; 0.125,0.2665; 0.25,0.4; 0.375,0.465; 0.5,0.5;  0.625,0.535; 0.75,0.6; 0.875,0.7335; 1,1">
                                          <p:stCondLst>
                                            <p:cond delay="664"/>
                                          </p:stCondLst>
                                        </p:cTn>
                                        <p:tgtEl>
                                          <p:spTgt spid="85"/>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50" dur="332" tmFilter="0, 0; 0.125,0.2665; 0.25,0.4; 0.375,0.465; 0.5,0.5;  0.625,0.535; 0.75,0.6; 0.875,0.7335; 1,1">
                                          <p:stCondLst>
                                            <p:cond delay="1324"/>
                                          </p:stCondLst>
                                        </p:cTn>
                                        <p:tgtEl>
                                          <p:spTgt spid="85"/>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51" dur="164" tmFilter="0, 0; 0.125,0.2665; 0.25,0.4; 0.375,0.465; 0.5,0.5;  0.625,0.535; 0.75,0.6; 0.875,0.7335; 1,1">
                                          <p:stCondLst>
                                            <p:cond delay="1656"/>
                                          </p:stCondLst>
                                        </p:cTn>
                                        <p:tgtEl>
                                          <p:spTgt spid="85"/>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152" dur="180" accel="50000">
                                          <p:stCondLst>
                                            <p:cond delay="1820"/>
                                          </p:stCondLst>
                                        </p:cTn>
                                        <p:tgtEl>
                                          <p:spTgt spid="85"/>
                                        </p:tgtEl>
                                        <p:attrNameLst>
                                          <p:attrName>ppt_y</p:attrName>
                                        </p:attrNameLst>
                                      </p:cBhvr>
                                      <p:tavLst>
                                        <p:tav tm="0">
                                          <p:val>
                                            <p:strVal val="ppt_y"/>
                                          </p:val>
                                        </p:tav>
                                        <p:tav tm="100000">
                                          <p:val>
                                            <p:strVal val="ppt_y+ppt_h"/>
                                          </p:val>
                                        </p:tav>
                                      </p:tavLst>
                                    </p:anim>
                                    <p:animScale>
                                      <p:cBhvr>
                                        <p:cTn id="153" dur="26">
                                          <p:stCondLst>
                                            <p:cond delay="620"/>
                                          </p:stCondLst>
                                        </p:cTn>
                                        <p:tgtEl>
                                          <p:spTgt spid="85"/>
                                        </p:tgtEl>
                                      </p:cBhvr>
                                      <p:to x="100000" y="60000"/>
                                    </p:animScale>
                                    <p:animScale>
                                      <p:cBhvr>
                                        <p:cTn id="154" dur="166" decel="50000">
                                          <p:stCondLst>
                                            <p:cond delay="646"/>
                                          </p:stCondLst>
                                        </p:cTn>
                                        <p:tgtEl>
                                          <p:spTgt spid="85"/>
                                        </p:tgtEl>
                                      </p:cBhvr>
                                      <p:to x="100000" y="100000"/>
                                    </p:animScale>
                                    <p:animScale>
                                      <p:cBhvr>
                                        <p:cTn id="155" dur="26">
                                          <p:stCondLst>
                                            <p:cond delay="1312"/>
                                          </p:stCondLst>
                                        </p:cTn>
                                        <p:tgtEl>
                                          <p:spTgt spid="85"/>
                                        </p:tgtEl>
                                      </p:cBhvr>
                                      <p:to x="100000" y="80000"/>
                                    </p:animScale>
                                    <p:animScale>
                                      <p:cBhvr>
                                        <p:cTn id="156" dur="166" decel="50000">
                                          <p:stCondLst>
                                            <p:cond delay="1338"/>
                                          </p:stCondLst>
                                        </p:cTn>
                                        <p:tgtEl>
                                          <p:spTgt spid="85"/>
                                        </p:tgtEl>
                                      </p:cBhvr>
                                      <p:to x="100000" y="100000"/>
                                    </p:animScale>
                                    <p:animScale>
                                      <p:cBhvr>
                                        <p:cTn id="157" dur="26">
                                          <p:stCondLst>
                                            <p:cond delay="1642"/>
                                          </p:stCondLst>
                                        </p:cTn>
                                        <p:tgtEl>
                                          <p:spTgt spid="85"/>
                                        </p:tgtEl>
                                      </p:cBhvr>
                                      <p:to x="100000" y="90000"/>
                                    </p:animScale>
                                    <p:animScale>
                                      <p:cBhvr>
                                        <p:cTn id="158" dur="166" decel="50000">
                                          <p:stCondLst>
                                            <p:cond delay="1668"/>
                                          </p:stCondLst>
                                        </p:cTn>
                                        <p:tgtEl>
                                          <p:spTgt spid="85"/>
                                        </p:tgtEl>
                                      </p:cBhvr>
                                      <p:to x="100000" y="100000"/>
                                    </p:animScale>
                                    <p:animScale>
                                      <p:cBhvr>
                                        <p:cTn id="159" dur="26">
                                          <p:stCondLst>
                                            <p:cond delay="1808"/>
                                          </p:stCondLst>
                                        </p:cTn>
                                        <p:tgtEl>
                                          <p:spTgt spid="85"/>
                                        </p:tgtEl>
                                      </p:cBhvr>
                                      <p:to x="100000" y="95000"/>
                                    </p:animScale>
                                    <p:animScale>
                                      <p:cBhvr>
                                        <p:cTn id="160" dur="166" decel="50000">
                                          <p:stCondLst>
                                            <p:cond delay="1834"/>
                                          </p:stCondLst>
                                        </p:cTn>
                                        <p:tgtEl>
                                          <p:spTgt spid="85"/>
                                        </p:tgtEl>
                                      </p:cBhvr>
                                      <p:to x="100000" y="100000"/>
                                    </p:animScale>
                                    <p:set>
                                      <p:cBhvr>
                                        <p:cTn id="161" dur="1" fill="hold">
                                          <p:stCondLst>
                                            <p:cond delay="1999"/>
                                          </p:stCondLst>
                                        </p:cTn>
                                        <p:tgtEl>
                                          <p:spTgt spid="85"/>
                                        </p:tgtEl>
                                        <p:attrNameLst>
                                          <p:attrName>style.visibility</p:attrName>
                                        </p:attrNameLst>
                                      </p:cBhvr>
                                      <p:to>
                                        <p:strVal val="hidden"/>
                                      </p:to>
                                    </p:set>
                                  </p:childTnLst>
                                </p:cTn>
                              </p:par>
                            </p:childTnLst>
                          </p:cTn>
                        </p:par>
                      </p:childTnLst>
                    </p:cTn>
                  </p:par>
                </p:childTnLst>
              </p:cTn>
              <p:nextCondLst>
                <p:cond evt="onClick" delay="0">
                  <p:tgtEl>
                    <p:spTgt spid="85"/>
                  </p:tgtEl>
                </p:cond>
              </p:nextCondLst>
            </p:seq>
            <p:seq concurrent="1" nextAc="seek">
              <p:cTn id="162" restart="whenNotActive" fill="hold" evtFilter="cancelBubble" nodeType="interactiveSeq">
                <p:stCondLst>
                  <p:cond evt="onClick" delay="0">
                    <p:tgtEl>
                      <p:spTgt spid="86"/>
                    </p:tgtEl>
                  </p:cond>
                </p:stCondLst>
                <p:endSync evt="end" delay="0">
                  <p:rtn val="all"/>
                </p:endSync>
                <p:childTnLst>
                  <p:par>
                    <p:cTn id="163" fill="hold">
                      <p:stCondLst>
                        <p:cond delay="0"/>
                      </p:stCondLst>
                      <p:childTnLst>
                        <p:par>
                          <p:cTn id="164" fill="hold">
                            <p:stCondLst>
                              <p:cond delay="0"/>
                            </p:stCondLst>
                            <p:childTnLst>
                              <p:par>
                                <p:cTn id="165" presetID="26" presetClass="exit" presetSubtype="0" fill="hold" grpId="0" nodeType="clickEffect">
                                  <p:stCondLst>
                                    <p:cond delay="0"/>
                                  </p:stCondLst>
                                  <p:childTnLst>
                                    <p:animEffect transition="out" filter="wipe(down)">
                                      <p:cBhvr>
                                        <p:cTn id="166" dur="180" accel="50000">
                                          <p:stCondLst>
                                            <p:cond delay="1820"/>
                                          </p:stCondLst>
                                        </p:cTn>
                                        <p:tgtEl>
                                          <p:spTgt spid="86"/>
                                        </p:tgtEl>
                                      </p:cBhvr>
                                    </p:animEffect>
                                    <p:anim calcmode="lin" valueType="num">
                                      <p:cBhvr>
                                        <p:cTn id="167" dur="1822" tmFilter="0,0; 0.14,0.31; 0.43,0.73; 0.71,0.91; 1.0,1.0">
                                          <p:stCondLst>
                                            <p:cond delay="0"/>
                                          </p:stCondLst>
                                        </p:cTn>
                                        <p:tgtEl>
                                          <p:spTgt spid="86"/>
                                        </p:tgtEl>
                                        <p:attrNameLst>
                                          <p:attrName>ppt_x</p:attrName>
                                        </p:attrNameLst>
                                      </p:cBhvr>
                                      <p:tavLst>
                                        <p:tav tm="0">
                                          <p:val>
                                            <p:strVal val="ppt_x"/>
                                          </p:val>
                                        </p:tav>
                                        <p:tav tm="100000">
                                          <p:val>
                                            <p:strVal val="#ppt_x+0.25"/>
                                          </p:val>
                                        </p:tav>
                                      </p:tavLst>
                                    </p:anim>
                                    <p:anim calcmode="lin" valueType="num">
                                      <p:cBhvr>
                                        <p:cTn id="168" dur="178">
                                          <p:stCondLst>
                                            <p:cond delay="1822"/>
                                          </p:stCondLst>
                                        </p:cTn>
                                        <p:tgtEl>
                                          <p:spTgt spid="86"/>
                                        </p:tgtEl>
                                        <p:attrNameLst>
                                          <p:attrName>ppt_x</p:attrName>
                                        </p:attrNameLst>
                                      </p:cBhvr>
                                      <p:tavLst>
                                        <p:tav tm="0">
                                          <p:val>
                                            <p:strVal val="ppt_x"/>
                                          </p:val>
                                        </p:tav>
                                        <p:tav tm="100000">
                                          <p:val>
                                            <p:strVal val="ppt_x"/>
                                          </p:val>
                                        </p:tav>
                                      </p:tavLst>
                                    </p:anim>
                                    <p:anim calcmode="lin" valueType="num">
                                      <p:cBhvr>
                                        <p:cTn id="169" dur="664" tmFilter="0.0,0.0;0.25,0.07;0.50,0.2;0.75,0.467;1.0,1.0">
                                          <p:stCondLst>
                                            <p:cond delay="0"/>
                                          </p:stCondLst>
                                        </p:cTn>
                                        <p:tgtEl>
                                          <p:spTgt spid="86"/>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70" dur="664" tmFilter="0, 0; 0.125,0.2665; 0.25,0.4; 0.375,0.465; 0.5,0.5;  0.625,0.535; 0.75,0.6; 0.875,0.7335; 1,1">
                                          <p:stCondLst>
                                            <p:cond delay="664"/>
                                          </p:stCondLst>
                                        </p:cTn>
                                        <p:tgtEl>
                                          <p:spTgt spid="86"/>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71" dur="332" tmFilter="0, 0; 0.125,0.2665; 0.25,0.4; 0.375,0.465; 0.5,0.5;  0.625,0.535; 0.75,0.6; 0.875,0.7335; 1,1">
                                          <p:stCondLst>
                                            <p:cond delay="1324"/>
                                          </p:stCondLst>
                                        </p:cTn>
                                        <p:tgtEl>
                                          <p:spTgt spid="86"/>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72" dur="164" tmFilter="0, 0; 0.125,0.2665; 0.25,0.4; 0.375,0.465; 0.5,0.5;  0.625,0.535; 0.75,0.6; 0.875,0.7335; 1,1">
                                          <p:stCondLst>
                                            <p:cond delay="1656"/>
                                          </p:stCondLst>
                                        </p:cTn>
                                        <p:tgtEl>
                                          <p:spTgt spid="86"/>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173" dur="180" accel="50000">
                                          <p:stCondLst>
                                            <p:cond delay="1820"/>
                                          </p:stCondLst>
                                        </p:cTn>
                                        <p:tgtEl>
                                          <p:spTgt spid="86"/>
                                        </p:tgtEl>
                                        <p:attrNameLst>
                                          <p:attrName>ppt_y</p:attrName>
                                        </p:attrNameLst>
                                      </p:cBhvr>
                                      <p:tavLst>
                                        <p:tav tm="0">
                                          <p:val>
                                            <p:strVal val="ppt_y"/>
                                          </p:val>
                                        </p:tav>
                                        <p:tav tm="100000">
                                          <p:val>
                                            <p:strVal val="ppt_y+ppt_h"/>
                                          </p:val>
                                        </p:tav>
                                      </p:tavLst>
                                    </p:anim>
                                    <p:animScale>
                                      <p:cBhvr>
                                        <p:cTn id="174" dur="26">
                                          <p:stCondLst>
                                            <p:cond delay="620"/>
                                          </p:stCondLst>
                                        </p:cTn>
                                        <p:tgtEl>
                                          <p:spTgt spid="86"/>
                                        </p:tgtEl>
                                      </p:cBhvr>
                                      <p:to x="100000" y="60000"/>
                                    </p:animScale>
                                    <p:animScale>
                                      <p:cBhvr>
                                        <p:cTn id="175" dur="166" decel="50000">
                                          <p:stCondLst>
                                            <p:cond delay="646"/>
                                          </p:stCondLst>
                                        </p:cTn>
                                        <p:tgtEl>
                                          <p:spTgt spid="86"/>
                                        </p:tgtEl>
                                      </p:cBhvr>
                                      <p:to x="100000" y="100000"/>
                                    </p:animScale>
                                    <p:animScale>
                                      <p:cBhvr>
                                        <p:cTn id="176" dur="26">
                                          <p:stCondLst>
                                            <p:cond delay="1312"/>
                                          </p:stCondLst>
                                        </p:cTn>
                                        <p:tgtEl>
                                          <p:spTgt spid="86"/>
                                        </p:tgtEl>
                                      </p:cBhvr>
                                      <p:to x="100000" y="80000"/>
                                    </p:animScale>
                                    <p:animScale>
                                      <p:cBhvr>
                                        <p:cTn id="177" dur="166" decel="50000">
                                          <p:stCondLst>
                                            <p:cond delay="1338"/>
                                          </p:stCondLst>
                                        </p:cTn>
                                        <p:tgtEl>
                                          <p:spTgt spid="86"/>
                                        </p:tgtEl>
                                      </p:cBhvr>
                                      <p:to x="100000" y="100000"/>
                                    </p:animScale>
                                    <p:animScale>
                                      <p:cBhvr>
                                        <p:cTn id="178" dur="26">
                                          <p:stCondLst>
                                            <p:cond delay="1642"/>
                                          </p:stCondLst>
                                        </p:cTn>
                                        <p:tgtEl>
                                          <p:spTgt spid="86"/>
                                        </p:tgtEl>
                                      </p:cBhvr>
                                      <p:to x="100000" y="90000"/>
                                    </p:animScale>
                                    <p:animScale>
                                      <p:cBhvr>
                                        <p:cTn id="179" dur="166" decel="50000">
                                          <p:stCondLst>
                                            <p:cond delay="1668"/>
                                          </p:stCondLst>
                                        </p:cTn>
                                        <p:tgtEl>
                                          <p:spTgt spid="86"/>
                                        </p:tgtEl>
                                      </p:cBhvr>
                                      <p:to x="100000" y="100000"/>
                                    </p:animScale>
                                    <p:animScale>
                                      <p:cBhvr>
                                        <p:cTn id="180" dur="26">
                                          <p:stCondLst>
                                            <p:cond delay="1808"/>
                                          </p:stCondLst>
                                        </p:cTn>
                                        <p:tgtEl>
                                          <p:spTgt spid="86"/>
                                        </p:tgtEl>
                                      </p:cBhvr>
                                      <p:to x="100000" y="95000"/>
                                    </p:animScale>
                                    <p:animScale>
                                      <p:cBhvr>
                                        <p:cTn id="181" dur="166" decel="50000">
                                          <p:stCondLst>
                                            <p:cond delay="1834"/>
                                          </p:stCondLst>
                                        </p:cTn>
                                        <p:tgtEl>
                                          <p:spTgt spid="86"/>
                                        </p:tgtEl>
                                      </p:cBhvr>
                                      <p:to x="100000" y="100000"/>
                                    </p:animScale>
                                    <p:set>
                                      <p:cBhvr>
                                        <p:cTn id="182" dur="1" fill="hold">
                                          <p:stCondLst>
                                            <p:cond delay="1999"/>
                                          </p:stCondLst>
                                        </p:cTn>
                                        <p:tgtEl>
                                          <p:spTgt spid="86"/>
                                        </p:tgtEl>
                                        <p:attrNameLst>
                                          <p:attrName>style.visibility</p:attrName>
                                        </p:attrNameLst>
                                      </p:cBhvr>
                                      <p:to>
                                        <p:strVal val="hidden"/>
                                      </p:to>
                                    </p:set>
                                  </p:childTnLst>
                                </p:cTn>
                              </p:par>
                            </p:childTnLst>
                          </p:cTn>
                        </p:par>
                      </p:childTnLst>
                    </p:cTn>
                  </p:par>
                </p:childTnLst>
              </p:cTn>
              <p:nextCondLst>
                <p:cond evt="onClick" delay="0">
                  <p:tgtEl>
                    <p:spTgt spid="86"/>
                  </p:tgtEl>
                </p:cond>
              </p:nextCondLst>
            </p:seq>
            <p:seq concurrent="1" nextAc="seek">
              <p:cTn id="183" restart="whenNotActive" fill="hold" evtFilter="cancelBubble" nodeType="interactiveSeq">
                <p:stCondLst>
                  <p:cond evt="onClick" delay="0">
                    <p:tgtEl>
                      <p:spTgt spid="87"/>
                    </p:tgtEl>
                  </p:cond>
                </p:stCondLst>
                <p:endSync evt="end" delay="0">
                  <p:rtn val="all"/>
                </p:endSync>
                <p:childTnLst>
                  <p:par>
                    <p:cTn id="184" fill="hold">
                      <p:stCondLst>
                        <p:cond delay="0"/>
                      </p:stCondLst>
                      <p:childTnLst>
                        <p:par>
                          <p:cTn id="185" fill="hold">
                            <p:stCondLst>
                              <p:cond delay="0"/>
                            </p:stCondLst>
                            <p:childTnLst>
                              <p:par>
                                <p:cTn id="186" presetID="8" presetClass="emph" presetSubtype="0" fill="hold" grpId="0" nodeType="clickEffect">
                                  <p:stCondLst>
                                    <p:cond delay="0"/>
                                  </p:stCondLst>
                                  <p:childTnLst>
                                    <p:animRot by="21600000">
                                      <p:cBhvr>
                                        <p:cTn id="187" dur="2000" fill="hold"/>
                                        <p:tgtEl>
                                          <p:spTgt spid="87"/>
                                        </p:tgtEl>
                                        <p:attrNameLst>
                                          <p:attrName>r</p:attrName>
                                        </p:attrNameLst>
                                      </p:cBhvr>
                                    </p:animRot>
                                  </p:childTnLst>
                                </p:cTn>
                              </p:par>
                            </p:childTnLst>
                          </p:cTn>
                        </p:par>
                      </p:childTnLst>
                    </p:cTn>
                  </p:par>
                </p:childTnLst>
              </p:cTn>
              <p:nextCondLst>
                <p:cond evt="onClick" delay="0">
                  <p:tgtEl>
                    <p:spTgt spid="87"/>
                  </p:tgtEl>
                </p:cond>
              </p:nextCondLst>
            </p:seq>
            <p:seq concurrent="1" nextAc="seek">
              <p:cTn id="188" restart="whenNotActive" fill="hold" evtFilter="cancelBubble" nodeType="interactiveSeq">
                <p:stCondLst>
                  <p:cond evt="onClick" delay="0">
                    <p:tgtEl>
                      <p:spTgt spid="88"/>
                    </p:tgtEl>
                  </p:cond>
                </p:stCondLst>
                <p:endSync evt="end" delay="0">
                  <p:rtn val="all"/>
                </p:endSync>
                <p:childTnLst>
                  <p:par>
                    <p:cTn id="189" fill="hold">
                      <p:stCondLst>
                        <p:cond delay="0"/>
                      </p:stCondLst>
                      <p:childTnLst>
                        <p:par>
                          <p:cTn id="190" fill="hold">
                            <p:stCondLst>
                              <p:cond delay="0"/>
                            </p:stCondLst>
                            <p:childTnLst>
                              <p:par>
                                <p:cTn id="191" presetID="26" presetClass="exit" presetSubtype="0" fill="hold" grpId="0" nodeType="clickEffect">
                                  <p:stCondLst>
                                    <p:cond delay="0"/>
                                  </p:stCondLst>
                                  <p:childTnLst>
                                    <p:animEffect transition="out" filter="wipe(down)">
                                      <p:cBhvr>
                                        <p:cTn id="192" dur="180" accel="50000">
                                          <p:stCondLst>
                                            <p:cond delay="1820"/>
                                          </p:stCondLst>
                                        </p:cTn>
                                        <p:tgtEl>
                                          <p:spTgt spid="88"/>
                                        </p:tgtEl>
                                      </p:cBhvr>
                                    </p:animEffect>
                                    <p:anim calcmode="lin" valueType="num">
                                      <p:cBhvr>
                                        <p:cTn id="193" dur="1822" tmFilter="0,0; 0.14,0.31; 0.43,0.73; 0.71,0.91; 1.0,1.0">
                                          <p:stCondLst>
                                            <p:cond delay="0"/>
                                          </p:stCondLst>
                                        </p:cTn>
                                        <p:tgtEl>
                                          <p:spTgt spid="88"/>
                                        </p:tgtEl>
                                        <p:attrNameLst>
                                          <p:attrName>ppt_x</p:attrName>
                                        </p:attrNameLst>
                                      </p:cBhvr>
                                      <p:tavLst>
                                        <p:tav tm="0">
                                          <p:val>
                                            <p:strVal val="ppt_x"/>
                                          </p:val>
                                        </p:tav>
                                        <p:tav tm="100000">
                                          <p:val>
                                            <p:strVal val="#ppt_x+0.25"/>
                                          </p:val>
                                        </p:tav>
                                      </p:tavLst>
                                    </p:anim>
                                    <p:anim calcmode="lin" valueType="num">
                                      <p:cBhvr>
                                        <p:cTn id="194" dur="178">
                                          <p:stCondLst>
                                            <p:cond delay="1822"/>
                                          </p:stCondLst>
                                        </p:cTn>
                                        <p:tgtEl>
                                          <p:spTgt spid="88"/>
                                        </p:tgtEl>
                                        <p:attrNameLst>
                                          <p:attrName>ppt_x</p:attrName>
                                        </p:attrNameLst>
                                      </p:cBhvr>
                                      <p:tavLst>
                                        <p:tav tm="0">
                                          <p:val>
                                            <p:strVal val="ppt_x"/>
                                          </p:val>
                                        </p:tav>
                                        <p:tav tm="100000">
                                          <p:val>
                                            <p:strVal val="ppt_x"/>
                                          </p:val>
                                        </p:tav>
                                      </p:tavLst>
                                    </p:anim>
                                    <p:anim calcmode="lin" valueType="num">
                                      <p:cBhvr>
                                        <p:cTn id="195" dur="664" tmFilter="0.0,0.0;0.25,0.07;0.50,0.2;0.75,0.467;1.0,1.0">
                                          <p:stCondLst>
                                            <p:cond delay="0"/>
                                          </p:stCondLst>
                                        </p:cTn>
                                        <p:tgtEl>
                                          <p:spTgt spid="88"/>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96" dur="664" tmFilter="0, 0; 0.125,0.2665; 0.25,0.4; 0.375,0.465; 0.5,0.5;  0.625,0.535; 0.75,0.6; 0.875,0.7335; 1,1">
                                          <p:stCondLst>
                                            <p:cond delay="664"/>
                                          </p:stCondLst>
                                        </p:cTn>
                                        <p:tgtEl>
                                          <p:spTgt spid="88"/>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97" dur="332" tmFilter="0, 0; 0.125,0.2665; 0.25,0.4; 0.375,0.465; 0.5,0.5;  0.625,0.535; 0.75,0.6; 0.875,0.7335; 1,1">
                                          <p:stCondLst>
                                            <p:cond delay="1324"/>
                                          </p:stCondLst>
                                        </p:cTn>
                                        <p:tgtEl>
                                          <p:spTgt spid="88"/>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98" dur="164" tmFilter="0, 0; 0.125,0.2665; 0.25,0.4; 0.375,0.465; 0.5,0.5;  0.625,0.535; 0.75,0.6; 0.875,0.7335; 1,1">
                                          <p:stCondLst>
                                            <p:cond delay="1656"/>
                                          </p:stCondLst>
                                        </p:cTn>
                                        <p:tgtEl>
                                          <p:spTgt spid="88"/>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199" dur="180" accel="50000">
                                          <p:stCondLst>
                                            <p:cond delay="1820"/>
                                          </p:stCondLst>
                                        </p:cTn>
                                        <p:tgtEl>
                                          <p:spTgt spid="88"/>
                                        </p:tgtEl>
                                        <p:attrNameLst>
                                          <p:attrName>ppt_y</p:attrName>
                                        </p:attrNameLst>
                                      </p:cBhvr>
                                      <p:tavLst>
                                        <p:tav tm="0">
                                          <p:val>
                                            <p:strVal val="ppt_y"/>
                                          </p:val>
                                        </p:tav>
                                        <p:tav tm="100000">
                                          <p:val>
                                            <p:strVal val="ppt_y+ppt_h"/>
                                          </p:val>
                                        </p:tav>
                                      </p:tavLst>
                                    </p:anim>
                                    <p:animScale>
                                      <p:cBhvr>
                                        <p:cTn id="200" dur="26">
                                          <p:stCondLst>
                                            <p:cond delay="620"/>
                                          </p:stCondLst>
                                        </p:cTn>
                                        <p:tgtEl>
                                          <p:spTgt spid="88"/>
                                        </p:tgtEl>
                                      </p:cBhvr>
                                      <p:to x="100000" y="60000"/>
                                    </p:animScale>
                                    <p:animScale>
                                      <p:cBhvr>
                                        <p:cTn id="201" dur="166" decel="50000">
                                          <p:stCondLst>
                                            <p:cond delay="646"/>
                                          </p:stCondLst>
                                        </p:cTn>
                                        <p:tgtEl>
                                          <p:spTgt spid="88"/>
                                        </p:tgtEl>
                                      </p:cBhvr>
                                      <p:to x="100000" y="100000"/>
                                    </p:animScale>
                                    <p:animScale>
                                      <p:cBhvr>
                                        <p:cTn id="202" dur="26">
                                          <p:stCondLst>
                                            <p:cond delay="1312"/>
                                          </p:stCondLst>
                                        </p:cTn>
                                        <p:tgtEl>
                                          <p:spTgt spid="88"/>
                                        </p:tgtEl>
                                      </p:cBhvr>
                                      <p:to x="100000" y="80000"/>
                                    </p:animScale>
                                    <p:animScale>
                                      <p:cBhvr>
                                        <p:cTn id="203" dur="166" decel="50000">
                                          <p:stCondLst>
                                            <p:cond delay="1338"/>
                                          </p:stCondLst>
                                        </p:cTn>
                                        <p:tgtEl>
                                          <p:spTgt spid="88"/>
                                        </p:tgtEl>
                                      </p:cBhvr>
                                      <p:to x="100000" y="100000"/>
                                    </p:animScale>
                                    <p:animScale>
                                      <p:cBhvr>
                                        <p:cTn id="204" dur="26">
                                          <p:stCondLst>
                                            <p:cond delay="1642"/>
                                          </p:stCondLst>
                                        </p:cTn>
                                        <p:tgtEl>
                                          <p:spTgt spid="88"/>
                                        </p:tgtEl>
                                      </p:cBhvr>
                                      <p:to x="100000" y="90000"/>
                                    </p:animScale>
                                    <p:animScale>
                                      <p:cBhvr>
                                        <p:cTn id="205" dur="166" decel="50000">
                                          <p:stCondLst>
                                            <p:cond delay="1668"/>
                                          </p:stCondLst>
                                        </p:cTn>
                                        <p:tgtEl>
                                          <p:spTgt spid="88"/>
                                        </p:tgtEl>
                                      </p:cBhvr>
                                      <p:to x="100000" y="100000"/>
                                    </p:animScale>
                                    <p:animScale>
                                      <p:cBhvr>
                                        <p:cTn id="206" dur="26">
                                          <p:stCondLst>
                                            <p:cond delay="1808"/>
                                          </p:stCondLst>
                                        </p:cTn>
                                        <p:tgtEl>
                                          <p:spTgt spid="88"/>
                                        </p:tgtEl>
                                      </p:cBhvr>
                                      <p:to x="100000" y="95000"/>
                                    </p:animScale>
                                    <p:animScale>
                                      <p:cBhvr>
                                        <p:cTn id="207" dur="166" decel="50000">
                                          <p:stCondLst>
                                            <p:cond delay="1834"/>
                                          </p:stCondLst>
                                        </p:cTn>
                                        <p:tgtEl>
                                          <p:spTgt spid="88"/>
                                        </p:tgtEl>
                                      </p:cBhvr>
                                      <p:to x="100000" y="100000"/>
                                    </p:animScale>
                                    <p:set>
                                      <p:cBhvr>
                                        <p:cTn id="208" dur="1" fill="hold">
                                          <p:stCondLst>
                                            <p:cond delay="1999"/>
                                          </p:stCondLst>
                                        </p:cTn>
                                        <p:tgtEl>
                                          <p:spTgt spid="88"/>
                                        </p:tgtEl>
                                        <p:attrNameLst>
                                          <p:attrName>style.visibility</p:attrName>
                                        </p:attrNameLst>
                                      </p:cBhvr>
                                      <p:to>
                                        <p:strVal val="hidden"/>
                                      </p:to>
                                    </p:set>
                                  </p:childTnLst>
                                </p:cTn>
                              </p:par>
                            </p:childTnLst>
                          </p:cTn>
                        </p:par>
                      </p:childTnLst>
                    </p:cTn>
                  </p:par>
                </p:childTnLst>
              </p:cTn>
              <p:nextCondLst>
                <p:cond evt="onClick" delay="0">
                  <p:tgtEl>
                    <p:spTgt spid="88"/>
                  </p:tgtEl>
                </p:cond>
              </p:nextCondLst>
            </p:seq>
            <p:seq concurrent="1" nextAc="seek">
              <p:cTn id="209" restart="whenNotActive" fill="hold" evtFilter="cancelBubble" nodeType="interactiveSeq">
                <p:stCondLst>
                  <p:cond evt="onClick" delay="0">
                    <p:tgtEl>
                      <p:spTgt spid="89"/>
                    </p:tgtEl>
                  </p:cond>
                </p:stCondLst>
                <p:endSync evt="end" delay="0">
                  <p:rtn val="all"/>
                </p:endSync>
                <p:childTnLst>
                  <p:par>
                    <p:cTn id="210" fill="hold">
                      <p:stCondLst>
                        <p:cond delay="0"/>
                      </p:stCondLst>
                      <p:childTnLst>
                        <p:par>
                          <p:cTn id="211" fill="hold">
                            <p:stCondLst>
                              <p:cond delay="0"/>
                            </p:stCondLst>
                            <p:childTnLst>
                              <p:par>
                                <p:cTn id="212" presetID="26" presetClass="exit" presetSubtype="0" fill="hold" grpId="0" nodeType="clickEffect">
                                  <p:stCondLst>
                                    <p:cond delay="0"/>
                                  </p:stCondLst>
                                  <p:childTnLst>
                                    <p:animEffect transition="out" filter="wipe(down)">
                                      <p:cBhvr>
                                        <p:cTn id="213" dur="180" accel="50000">
                                          <p:stCondLst>
                                            <p:cond delay="1820"/>
                                          </p:stCondLst>
                                        </p:cTn>
                                        <p:tgtEl>
                                          <p:spTgt spid="89"/>
                                        </p:tgtEl>
                                      </p:cBhvr>
                                    </p:animEffect>
                                    <p:anim calcmode="lin" valueType="num">
                                      <p:cBhvr>
                                        <p:cTn id="214" dur="1822" tmFilter="0,0; 0.14,0.31; 0.43,0.73; 0.71,0.91; 1.0,1.0">
                                          <p:stCondLst>
                                            <p:cond delay="0"/>
                                          </p:stCondLst>
                                        </p:cTn>
                                        <p:tgtEl>
                                          <p:spTgt spid="89"/>
                                        </p:tgtEl>
                                        <p:attrNameLst>
                                          <p:attrName>ppt_x</p:attrName>
                                        </p:attrNameLst>
                                      </p:cBhvr>
                                      <p:tavLst>
                                        <p:tav tm="0">
                                          <p:val>
                                            <p:strVal val="ppt_x"/>
                                          </p:val>
                                        </p:tav>
                                        <p:tav tm="100000">
                                          <p:val>
                                            <p:strVal val="#ppt_x+0.25"/>
                                          </p:val>
                                        </p:tav>
                                      </p:tavLst>
                                    </p:anim>
                                    <p:anim calcmode="lin" valueType="num">
                                      <p:cBhvr>
                                        <p:cTn id="215" dur="178">
                                          <p:stCondLst>
                                            <p:cond delay="1822"/>
                                          </p:stCondLst>
                                        </p:cTn>
                                        <p:tgtEl>
                                          <p:spTgt spid="89"/>
                                        </p:tgtEl>
                                        <p:attrNameLst>
                                          <p:attrName>ppt_x</p:attrName>
                                        </p:attrNameLst>
                                      </p:cBhvr>
                                      <p:tavLst>
                                        <p:tav tm="0">
                                          <p:val>
                                            <p:strVal val="ppt_x"/>
                                          </p:val>
                                        </p:tav>
                                        <p:tav tm="100000">
                                          <p:val>
                                            <p:strVal val="ppt_x"/>
                                          </p:val>
                                        </p:tav>
                                      </p:tavLst>
                                    </p:anim>
                                    <p:anim calcmode="lin" valueType="num">
                                      <p:cBhvr>
                                        <p:cTn id="216" dur="664" tmFilter="0.0,0.0;0.25,0.07;0.50,0.2;0.75,0.467;1.0,1.0">
                                          <p:stCondLst>
                                            <p:cond delay="0"/>
                                          </p:stCondLst>
                                        </p:cTn>
                                        <p:tgtEl>
                                          <p:spTgt spid="89"/>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217" dur="664" tmFilter="0, 0; 0.125,0.2665; 0.25,0.4; 0.375,0.465; 0.5,0.5;  0.625,0.535; 0.75,0.6; 0.875,0.7335; 1,1">
                                          <p:stCondLst>
                                            <p:cond delay="664"/>
                                          </p:stCondLst>
                                        </p:cTn>
                                        <p:tgtEl>
                                          <p:spTgt spid="89"/>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218" dur="332" tmFilter="0, 0; 0.125,0.2665; 0.25,0.4; 0.375,0.465; 0.5,0.5;  0.625,0.535; 0.75,0.6; 0.875,0.7335; 1,1">
                                          <p:stCondLst>
                                            <p:cond delay="1324"/>
                                          </p:stCondLst>
                                        </p:cTn>
                                        <p:tgtEl>
                                          <p:spTgt spid="89"/>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219" dur="164" tmFilter="0, 0; 0.125,0.2665; 0.25,0.4; 0.375,0.465; 0.5,0.5;  0.625,0.535; 0.75,0.6; 0.875,0.7335; 1,1">
                                          <p:stCondLst>
                                            <p:cond delay="1656"/>
                                          </p:stCondLst>
                                        </p:cTn>
                                        <p:tgtEl>
                                          <p:spTgt spid="89"/>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220" dur="180" accel="50000">
                                          <p:stCondLst>
                                            <p:cond delay="1820"/>
                                          </p:stCondLst>
                                        </p:cTn>
                                        <p:tgtEl>
                                          <p:spTgt spid="89"/>
                                        </p:tgtEl>
                                        <p:attrNameLst>
                                          <p:attrName>ppt_y</p:attrName>
                                        </p:attrNameLst>
                                      </p:cBhvr>
                                      <p:tavLst>
                                        <p:tav tm="0">
                                          <p:val>
                                            <p:strVal val="ppt_y"/>
                                          </p:val>
                                        </p:tav>
                                        <p:tav tm="100000">
                                          <p:val>
                                            <p:strVal val="ppt_y+ppt_h"/>
                                          </p:val>
                                        </p:tav>
                                      </p:tavLst>
                                    </p:anim>
                                    <p:animScale>
                                      <p:cBhvr>
                                        <p:cTn id="221" dur="26">
                                          <p:stCondLst>
                                            <p:cond delay="620"/>
                                          </p:stCondLst>
                                        </p:cTn>
                                        <p:tgtEl>
                                          <p:spTgt spid="89"/>
                                        </p:tgtEl>
                                      </p:cBhvr>
                                      <p:to x="100000" y="60000"/>
                                    </p:animScale>
                                    <p:animScale>
                                      <p:cBhvr>
                                        <p:cTn id="222" dur="166" decel="50000">
                                          <p:stCondLst>
                                            <p:cond delay="646"/>
                                          </p:stCondLst>
                                        </p:cTn>
                                        <p:tgtEl>
                                          <p:spTgt spid="89"/>
                                        </p:tgtEl>
                                      </p:cBhvr>
                                      <p:to x="100000" y="100000"/>
                                    </p:animScale>
                                    <p:animScale>
                                      <p:cBhvr>
                                        <p:cTn id="223" dur="26">
                                          <p:stCondLst>
                                            <p:cond delay="1312"/>
                                          </p:stCondLst>
                                        </p:cTn>
                                        <p:tgtEl>
                                          <p:spTgt spid="89"/>
                                        </p:tgtEl>
                                      </p:cBhvr>
                                      <p:to x="100000" y="80000"/>
                                    </p:animScale>
                                    <p:animScale>
                                      <p:cBhvr>
                                        <p:cTn id="224" dur="166" decel="50000">
                                          <p:stCondLst>
                                            <p:cond delay="1338"/>
                                          </p:stCondLst>
                                        </p:cTn>
                                        <p:tgtEl>
                                          <p:spTgt spid="89"/>
                                        </p:tgtEl>
                                      </p:cBhvr>
                                      <p:to x="100000" y="100000"/>
                                    </p:animScale>
                                    <p:animScale>
                                      <p:cBhvr>
                                        <p:cTn id="225" dur="26">
                                          <p:stCondLst>
                                            <p:cond delay="1642"/>
                                          </p:stCondLst>
                                        </p:cTn>
                                        <p:tgtEl>
                                          <p:spTgt spid="89"/>
                                        </p:tgtEl>
                                      </p:cBhvr>
                                      <p:to x="100000" y="90000"/>
                                    </p:animScale>
                                    <p:animScale>
                                      <p:cBhvr>
                                        <p:cTn id="226" dur="166" decel="50000">
                                          <p:stCondLst>
                                            <p:cond delay="1668"/>
                                          </p:stCondLst>
                                        </p:cTn>
                                        <p:tgtEl>
                                          <p:spTgt spid="89"/>
                                        </p:tgtEl>
                                      </p:cBhvr>
                                      <p:to x="100000" y="100000"/>
                                    </p:animScale>
                                    <p:animScale>
                                      <p:cBhvr>
                                        <p:cTn id="227" dur="26">
                                          <p:stCondLst>
                                            <p:cond delay="1808"/>
                                          </p:stCondLst>
                                        </p:cTn>
                                        <p:tgtEl>
                                          <p:spTgt spid="89"/>
                                        </p:tgtEl>
                                      </p:cBhvr>
                                      <p:to x="100000" y="95000"/>
                                    </p:animScale>
                                    <p:animScale>
                                      <p:cBhvr>
                                        <p:cTn id="228" dur="166" decel="50000">
                                          <p:stCondLst>
                                            <p:cond delay="1834"/>
                                          </p:stCondLst>
                                        </p:cTn>
                                        <p:tgtEl>
                                          <p:spTgt spid="89"/>
                                        </p:tgtEl>
                                      </p:cBhvr>
                                      <p:to x="100000" y="100000"/>
                                    </p:animScale>
                                    <p:set>
                                      <p:cBhvr>
                                        <p:cTn id="229" dur="1" fill="hold">
                                          <p:stCondLst>
                                            <p:cond delay="1999"/>
                                          </p:stCondLst>
                                        </p:cTn>
                                        <p:tgtEl>
                                          <p:spTgt spid="89"/>
                                        </p:tgtEl>
                                        <p:attrNameLst>
                                          <p:attrName>style.visibility</p:attrName>
                                        </p:attrNameLst>
                                      </p:cBhvr>
                                      <p:to>
                                        <p:strVal val="hidden"/>
                                      </p:to>
                                    </p:set>
                                  </p:childTnLst>
                                </p:cTn>
                              </p:par>
                            </p:childTnLst>
                          </p:cTn>
                        </p:par>
                      </p:childTnLst>
                    </p:cTn>
                  </p:par>
                </p:childTnLst>
              </p:cTn>
              <p:nextCondLst>
                <p:cond evt="onClick" delay="0">
                  <p:tgtEl>
                    <p:spTgt spid="89"/>
                  </p:tgtEl>
                </p:cond>
              </p:nextCondLst>
            </p:seq>
            <p:seq concurrent="1" nextAc="seek">
              <p:cTn id="230" restart="whenNotActive" fill="hold" evtFilter="cancelBubble" nodeType="interactiveSeq">
                <p:stCondLst>
                  <p:cond evt="onClick" delay="0">
                    <p:tgtEl>
                      <p:spTgt spid="90"/>
                    </p:tgtEl>
                  </p:cond>
                </p:stCondLst>
                <p:endSync evt="end" delay="0">
                  <p:rtn val="all"/>
                </p:endSync>
                <p:childTnLst>
                  <p:par>
                    <p:cTn id="231" fill="hold">
                      <p:stCondLst>
                        <p:cond delay="0"/>
                      </p:stCondLst>
                      <p:childTnLst>
                        <p:par>
                          <p:cTn id="232" fill="hold">
                            <p:stCondLst>
                              <p:cond delay="0"/>
                            </p:stCondLst>
                            <p:childTnLst>
                              <p:par>
                                <p:cTn id="233" presetID="26" presetClass="exit" presetSubtype="0" fill="hold" grpId="0" nodeType="clickEffect">
                                  <p:stCondLst>
                                    <p:cond delay="0"/>
                                  </p:stCondLst>
                                  <p:childTnLst>
                                    <p:animEffect transition="out" filter="wipe(down)">
                                      <p:cBhvr>
                                        <p:cTn id="234" dur="180" accel="50000">
                                          <p:stCondLst>
                                            <p:cond delay="1820"/>
                                          </p:stCondLst>
                                        </p:cTn>
                                        <p:tgtEl>
                                          <p:spTgt spid="90"/>
                                        </p:tgtEl>
                                      </p:cBhvr>
                                    </p:animEffect>
                                    <p:anim calcmode="lin" valueType="num">
                                      <p:cBhvr>
                                        <p:cTn id="235" dur="1822" tmFilter="0,0; 0.14,0.31; 0.43,0.73; 0.71,0.91; 1.0,1.0">
                                          <p:stCondLst>
                                            <p:cond delay="0"/>
                                          </p:stCondLst>
                                        </p:cTn>
                                        <p:tgtEl>
                                          <p:spTgt spid="90"/>
                                        </p:tgtEl>
                                        <p:attrNameLst>
                                          <p:attrName>ppt_x</p:attrName>
                                        </p:attrNameLst>
                                      </p:cBhvr>
                                      <p:tavLst>
                                        <p:tav tm="0">
                                          <p:val>
                                            <p:strVal val="ppt_x"/>
                                          </p:val>
                                        </p:tav>
                                        <p:tav tm="100000">
                                          <p:val>
                                            <p:strVal val="#ppt_x+0.25"/>
                                          </p:val>
                                        </p:tav>
                                      </p:tavLst>
                                    </p:anim>
                                    <p:anim calcmode="lin" valueType="num">
                                      <p:cBhvr>
                                        <p:cTn id="236" dur="178">
                                          <p:stCondLst>
                                            <p:cond delay="1822"/>
                                          </p:stCondLst>
                                        </p:cTn>
                                        <p:tgtEl>
                                          <p:spTgt spid="90"/>
                                        </p:tgtEl>
                                        <p:attrNameLst>
                                          <p:attrName>ppt_x</p:attrName>
                                        </p:attrNameLst>
                                      </p:cBhvr>
                                      <p:tavLst>
                                        <p:tav tm="0">
                                          <p:val>
                                            <p:strVal val="ppt_x"/>
                                          </p:val>
                                        </p:tav>
                                        <p:tav tm="100000">
                                          <p:val>
                                            <p:strVal val="ppt_x"/>
                                          </p:val>
                                        </p:tav>
                                      </p:tavLst>
                                    </p:anim>
                                    <p:anim calcmode="lin" valueType="num">
                                      <p:cBhvr>
                                        <p:cTn id="237" dur="664" tmFilter="0.0,0.0;0.25,0.07;0.50,0.2;0.75,0.467;1.0,1.0">
                                          <p:stCondLst>
                                            <p:cond delay="0"/>
                                          </p:stCondLst>
                                        </p:cTn>
                                        <p:tgtEl>
                                          <p:spTgt spid="90"/>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238" dur="664" tmFilter="0, 0; 0.125,0.2665; 0.25,0.4; 0.375,0.465; 0.5,0.5;  0.625,0.535; 0.75,0.6; 0.875,0.7335; 1,1">
                                          <p:stCondLst>
                                            <p:cond delay="664"/>
                                          </p:stCondLst>
                                        </p:cTn>
                                        <p:tgtEl>
                                          <p:spTgt spid="90"/>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239" dur="332" tmFilter="0, 0; 0.125,0.2665; 0.25,0.4; 0.375,0.465; 0.5,0.5;  0.625,0.535; 0.75,0.6; 0.875,0.7335; 1,1">
                                          <p:stCondLst>
                                            <p:cond delay="1324"/>
                                          </p:stCondLst>
                                        </p:cTn>
                                        <p:tgtEl>
                                          <p:spTgt spid="90"/>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240" dur="164" tmFilter="0, 0; 0.125,0.2665; 0.25,0.4; 0.375,0.465; 0.5,0.5;  0.625,0.535; 0.75,0.6; 0.875,0.7335; 1,1">
                                          <p:stCondLst>
                                            <p:cond delay="1656"/>
                                          </p:stCondLst>
                                        </p:cTn>
                                        <p:tgtEl>
                                          <p:spTgt spid="90"/>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241" dur="180" accel="50000">
                                          <p:stCondLst>
                                            <p:cond delay="1820"/>
                                          </p:stCondLst>
                                        </p:cTn>
                                        <p:tgtEl>
                                          <p:spTgt spid="90"/>
                                        </p:tgtEl>
                                        <p:attrNameLst>
                                          <p:attrName>ppt_y</p:attrName>
                                        </p:attrNameLst>
                                      </p:cBhvr>
                                      <p:tavLst>
                                        <p:tav tm="0">
                                          <p:val>
                                            <p:strVal val="ppt_y"/>
                                          </p:val>
                                        </p:tav>
                                        <p:tav tm="100000">
                                          <p:val>
                                            <p:strVal val="ppt_y+ppt_h"/>
                                          </p:val>
                                        </p:tav>
                                      </p:tavLst>
                                    </p:anim>
                                    <p:animScale>
                                      <p:cBhvr>
                                        <p:cTn id="242" dur="26">
                                          <p:stCondLst>
                                            <p:cond delay="620"/>
                                          </p:stCondLst>
                                        </p:cTn>
                                        <p:tgtEl>
                                          <p:spTgt spid="90"/>
                                        </p:tgtEl>
                                      </p:cBhvr>
                                      <p:to x="100000" y="60000"/>
                                    </p:animScale>
                                    <p:animScale>
                                      <p:cBhvr>
                                        <p:cTn id="243" dur="166" decel="50000">
                                          <p:stCondLst>
                                            <p:cond delay="646"/>
                                          </p:stCondLst>
                                        </p:cTn>
                                        <p:tgtEl>
                                          <p:spTgt spid="90"/>
                                        </p:tgtEl>
                                      </p:cBhvr>
                                      <p:to x="100000" y="100000"/>
                                    </p:animScale>
                                    <p:animScale>
                                      <p:cBhvr>
                                        <p:cTn id="244" dur="26">
                                          <p:stCondLst>
                                            <p:cond delay="1312"/>
                                          </p:stCondLst>
                                        </p:cTn>
                                        <p:tgtEl>
                                          <p:spTgt spid="90"/>
                                        </p:tgtEl>
                                      </p:cBhvr>
                                      <p:to x="100000" y="80000"/>
                                    </p:animScale>
                                    <p:animScale>
                                      <p:cBhvr>
                                        <p:cTn id="245" dur="166" decel="50000">
                                          <p:stCondLst>
                                            <p:cond delay="1338"/>
                                          </p:stCondLst>
                                        </p:cTn>
                                        <p:tgtEl>
                                          <p:spTgt spid="90"/>
                                        </p:tgtEl>
                                      </p:cBhvr>
                                      <p:to x="100000" y="100000"/>
                                    </p:animScale>
                                    <p:animScale>
                                      <p:cBhvr>
                                        <p:cTn id="246" dur="26">
                                          <p:stCondLst>
                                            <p:cond delay="1642"/>
                                          </p:stCondLst>
                                        </p:cTn>
                                        <p:tgtEl>
                                          <p:spTgt spid="90"/>
                                        </p:tgtEl>
                                      </p:cBhvr>
                                      <p:to x="100000" y="90000"/>
                                    </p:animScale>
                                    <p:animScale>
                                      <p:cBhvr>
                                        <p:cTn id="247" dur="166" decel="50000">
                                          <p:stCondLst>
                                            <p:cond delay="1668"/>
                                          </p:stCondLst>
                                        </p:cTn>
                                        <p:tgtEl>
                                          <p:spTgt spid="90"/>
                                        </p:tgtEl>
                                      </p:cBhvr>
                                      <p:to x="100000" y="100000"/>
                                    </p:animScale>
                                    <p:animScale>
                                      <p:cBhvr>
                                        <p:cTn id="248" dur="26">
                                          <p:stCondLst>
                                            <p:cond delay="1808"/>
                                          </p:stCondLst>
                                        </p:cTn>
                                        <p:tgtEl>
                                          <p:spTgt spid="90"/>
                                        </p:tgtEl>
                                      </p:cBhvr>
                                      <p:to x="100000" y="95000"/>
                                    </p:animScale>
                                    <p:animScale>
                                      <p:cBhvr>
                                        <p:cTn id="249" dur="166" decel="50000">
                                          <p:stCondLst>
                                            <p:cond delay="1834"/>
                                          </p:stCondLst>
                                        </p:cTn>
                                        <p:tgtEl>
                                          <p:spTgt spid="90"/>
                                        </p:tgtEl>
                                      </p:cBhvr>
                                      <p:to x="100000" y="100000"/>
                                    </p:animScale>
                                    <p:set>
                                      <p:cBhvr>
                                        <p:cTn id="250" dur="1" fill="hold">
                                          <p:stCondLst>
                                            <p:cond delay="1999"/>
                                          </p:stCondLst>
                                        </p:cTn>
                                        <p:tgtEl>
                                          <p:spTgt spid="90"/>
                                        </p:tgtEl>
                                        <p:attrNameLst>
                                          <p:attrName>style.visibility</p:attrName>
                                        </p:attrNameLst>
                                      </p:cBhvr>
                                      <p:to>
                                        <p:strVal val="hidden"/>
                                      </p:to>
                                    </p:set>
                                  </p:childTnLst>
                                </p:cTn>
                              </p:par>
                            </p:childTnLst>
                          </p:cTn>
                        </p:par>
                      </p:childTnLst>
                    </p:cTn>
                  </p:par>
                </p:childTnLst>
              </p:cTn>
              <p:nextCondLst>
                <p:cond evt="onClick" delay="0">
                  <p:tgtEl>
                    <p:spTgt spid="90"/>
                  </p:tgtEl>
                </p:cond>
              </p:nextCondLst>
            </p:seq>
            <p:seq concurrent="1" nextAc="seek">
              <p:cTn id="251" restart="whenNotActive" fill="hold" evtFilter="cancelBubble" nodeType="interactiveSeq">
                <p:stCondLst>
                  <p:cond evt="onClick" delay="0">
                    <p:tgtEl>
                      <p:spTgt spid="91"/>
                    </p:tgtEl>
                  </p:cond>
                </p:stCondLst>
                <p:endSync evt="end" delay="0">
                  <p:rtn val="all"/>
                </p:endSync>
                <p:childTnLst>
                  <p:par>
                    <p:cTn id="252" fill="hold">
                      <p:stCondLst>
                        <p:cond delay="0"/>
                      </p:stCondLst>
                      <p:childTnLst>
                        <p:par>
                          <p:cTn id="253" fill="hold">
                            <p:stCondLst>
                              <p:cond delay="0"/>
                            </p:stCondLst>
                            <p:childTnLst>
                              <p:par>
                                <p:cTn id="254" presetID="26" presetClass="exit" presetSubtype="0" fill="hold" grpId="0" nodeType="clickEffect">
                                  <p:stCondLst>
                                    <p:cond delay="0"/>
                                  </p:stCondLst>
                                  <p:childTnLst>
                                    <p:animEffect transition="out" filter="wipe(down)">
                                      <p:cBhvr>
                                        <p:cTn id="255" dur="180" accel="50000">
                                          <p:stCondLst>
                                            <p:cond delay="1820"/>
                                          </p:stCondLst>
                                        </p:cTn>
                                        <p:tgtEl>
                                          <p:spTgt spid="91"/>
                                        </p:tgtEl>
                                      </p:cBhvr>
                                    </p:animEffect>
                                    <p:anim calcmode="lin" valueType="num">
                                      <p:cBhvr>
                                        <p:cTn id="256" dur="1822" tmFilter="0,0; 0.14,0.31; 0.43,0.73; 0.71,0.91; 1.0,1.0">
                                          <p:stCondLst>
                                            <p:cond delay="0"/>
                                          </p:stCondLst>
                                        </p:cTn>
                                        <p:tgtEl>
                                          <p:spTgt spid="91"/>
                                        </p:tgtEl>
                                        <p:attrNameLst>
                                          <p:attrName>ppt_x</p:attrName>
                                        </p:attrNameLst>
                                      </p:cBhvr>
                                      <p:tavLst>
                                        <p:tav tm="0">
                                          <p:val>
                                            <p:strVal val="ppt_x"/>
                                          </p:val>
                                        </p:tav>
                                        <p:tav tm="100000">
                                          <p:val>
                                            <p:strVal val="#ppt_x+0.25"/>
                                          </p:val>
                                        </p:tav>
                                      </p:tavLst>
                                    </p:anim>
                                    <p:anim calcmode="lin" valueType="num">
                                      <p:cBhvr>
                                        <p:cTn id="257" dur="178">
                                          <p:stCondLst>
                                            <p:cond delay="1822"/>
                                          </p:stCondLst>
                                        </p:cTn>
                                        <p:tgtEl>
                                          <p:spTgt spid="91"/>
                                        </p:tgtEl>
                                        <p:attrNameLst>
                                          <p:attrName>ppt_x</p:attrName>
                                        </p:attrNameLst>
                                      </p:cBhvr>
                                      <p:tavLst>
                                        <p:tav tm="0">
                                          <p:val>
                                            <p:strVal val="ppt_x"/>
                                          </p:val>
                                        </p:tav>
                                        <p:tav tm="100000">
                                          <p:val>
                                            <p:strVal val="ppt_x"/>
                                          </p:val>
                                        </p:tav>
                                      </p:tavLst>
                                    </p:anim>
                                    <p:anim calcmode="lin" valueType="num">
                                      <p:cBhvr>
                                        <p:cTn id="258" dur="664" tmFilter="0.0,0.0;0.25,0.07;0.50,0.2;0.75,0.467;1.0,1.0">
                                          <p:stCondLst>
                                            <p:cond delay="0"/>
                                          </p:stCondLst>
                                        </p:cTn>
                                        <p:tgtEl>
                                          <p:spTgt spid="91"/>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259" dur="664" tmFilter="0, 0; 0.125,0.2665; 0.25,0.4; 0.375,0.465; 0.5,0.5;  0.625,0.535; 0.75,0.6; 0.875,0.7335; 1,1">
                                          <p:stCondLst>
                                            <p:cond delay="664"/>
                                          </p:stCondLst>
                                        </p:cTn>
                                        <p:tgtEl>
                                          <p:spTgt spid="91"/>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260" dur="332" tmFilter="0, 0; 0.125,0.2665; 0.25,0.4; 0.375,0.465; 0.5,0.5;  0.625,0.535; 0.75,0.6; 0.875,0.7335; 1,1">
                                          <p:stCondLst>
                                            <p:cond delay="1324"/>
                                          </p:stCondLst>
                                        </p:cTn>
                                        <p:tgtEl>
                                          <p:spTgt spid="91"/>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261" dur="164" tmFilter="0, 0; 0.125,0.2665; 0.25,0.4; 0.375,0.465; 0.5,0.5;  0.625,0.535; 0.75,0.6; 0.875,0.7335; 1,1">
                                          <p:stCondLst>
                                            <p:cond delay="1656"/>
                                          </p:stCondLst>
                                        </p:cTn>
                                        <p:tgtEl>
                                          <p:spTgt spid="91"/>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262" dur="180" accel="50000">
                                          <p:stCondLst>
                                            <p:cond delay="1820"/>
                                          </p:stCondLst>
                                        </p:cTn>
                                        <p:tgtEl>
                                          <p:spTgt spid="91"/>
                                        </p:tgtEl>
                                        <p:attrNameLst>
                                          <p:attrName>ppt_y</p:attrName>
                                        </p:attrNameLst>
                                      </p:cBhvr>
                                      <p:tavLst>
                                        <p:tav tm="0">
                                          <p:val>
                                            <p:strVal val="ppt_y"/>
                                          </p:val>
                                        </p:tav>
                                        <p:tav tm="100000">
                                          <p:val>
                                            <p:strVal val="ppt_y+ppt_h"/>
                                          </p:val>
                                        </p:tav>
                                      </p:tavLst>
                                    </p:anim>
                                    <p:animScale>
                                      <p:cBhvr>
                                        <p:cTn id="263" dur="26">
                                          <p:stCondLst>
                                            <p:cond delay="620"/>
                                          </p:stCondLst>
                                        </p:cTn>
                                        <p:tgtEl>
                                          <p:spTgt spid="91"/>
                                        </p:tgtEl>
                                      </p:cBhvr>
                                      <p:to x="100000" y="60000"/>
                                    </p:animScale>
                                    <p:animScale>
                                      <p:cBhvr>
                                        <p:cTn id="264" dur="166" decel="50000">
                                          <p:stCondLst>
                                            <p:cond delay="646"/>
                                          </p:stCondLst>
                                        </p:cTn>
                                        <p:tgtEl>
                                          <p:spTgt spid="91"/>
                                        </p:tgtEl>
                                      </p:cBhvr>
                                      <p:to x="100000" y="100000"/>
                                    </p:animScale>
                                    <p:animScale>
                                      <p:cBhvr>
                                        <p:cTn id="265" dur="26">
                                          <p:stCondLst>
                                            <p:cond delay="1312"/>
                                          </p:stCondLst>
                                        </p:cTn>
                                        <p:tgtEl>
                                          <p:spTgt spid="91"/>
                                        </p:tgtEl>
                                      </p:cBhvr>
                                      <p:to x="100000" y="80000"/>
                                    </p:animScale>
                                    <p:animScale>
                                      <p:cBhvr>
                                        <p:cTn id="266" dur="166" decel="50000">
                                          <p:stCondLst>
                                            <p:cond delay="1338"/>
                                          </p:stCondLst>
                                        </p:cTn>
                                        <p:tgtEl>
                                          <p:spTgt spid="91"/>
                                        </p:tgtEl>
                                      </p:cBhvr>
                                      <p:to x="100000" y="100000"/>
                                    </p:animScale>
                                    <p:animScale>
                                      <p:cBhvr>
                                        <p:cTn id="267" dur="26">
                                          <p:stCondLst>
                                            <p:cond delay="1642"/>
                                          </p:stCondLst>
                                        </p:cTn>
                                        <p:tgtEl>
                                          <p:spTgt spid="91"/>
                                        </p:tgtEl>
                                      </p:cBhvr>
                                      <p:to x="100000" y="90000"/>
                                    </p:animScale>
                                    <p:animScale>
                                      <p:cBhvr>
                                        <p:cTn id="268" dur="166" decel="50000">
                                          <p:stCondLst>
                                            <p:cond delay="1668"/>
                                          </p:stCondLst>
                                        </p:cTn>
                                        <p:tgtEl>
                                          <p:spTgt spid="91"/>
                                        </p:tgtEl>
                                      </p:cBhvr>
                                      <p:to x="100000" y="100000"/>
                                    </p:animScale>
                                    <p:animScale>
                                      <p:cBhvr>
                                        <p:cTn id="269" dur="26">
                                          <p:stCondLst>
                                            <p:cond delay="1808"/>
                                          </p:stCondLst>
                                        </p:cTn>
                                        <p:tgtEl>
                                          <p:spTgt spid="91"/>
                                        </p:tgtEl>
                                      </p:cBhvr>
                                      <p:to x="100000" y="95000"/>
                                    </p:animScale>
                                    <p:animScale>
                                      <p:cBhvr>
                                        <p:cTn id="270" dur="166" decel="50000">
                                          <p:stCondLst>
                                            <p:cond delay="1834"/>
                                          </p:stCondLst>
                                        </p:cTn>
                                        <p:tgtEl>
                                          <p:spTgt spid="91"/>
                                        </p:tgtEl>
                                      </p:cBhvr>
                                      <p:to x="100000" y="100000"/>
                                    </p:animScale>
                                    <p:set>
                                      <p:cBhvr>
                                        <p:cTn id="271" dur="1" fill="hold">
                                          <p:stCondLst>
                                            <p:cond delay="1999"/>
                                          </p:stCondLst>
                                        </p:cTn>
                                        <p:tgtEl>
                                          <p:spTgt spid="91"/>
                                        </p:tgtEl>
                                        <p:attrNameLst>
                                          <p:attrName>style.visibility</p:attrName>
                                        </p:attrNameLst>
                                      </p:cBhvr>
                                      <p:to>
                                        <p:strVal val="hidden"/>
                                      </p:to>
                                    </p:set>
                                  </p:childTnLst>
                                </p:cTn>
                              </p:par>
                            </p:childTnLst>
                          </p:cTn>
                        </p:par>
                      </p:childTnLst>
                    </p:cTn>
                  </p:par>
                </p:childTnLst>
              </p:cTn>
              <p:nextCondLst>
                <p:cond evt="onClick" delay="0">
                  <p:tgtEl>
                    <p:spTgt spid="91"/>
                  </p:tgtEl>
                </p:cond>
              </p:nextCondLst>
            </p:seq>
            <p:seq concurrent="1" nextAc="seek">
              <p:cTn id="272" restart="whenNotActive" fill="hold" evtFilter="cancelBubble" nodeType="interactiveSeq">
                <p:stCondLst>
                  <p:cond evt="onClick" delay="0">
                    <p:tgtEl>
                      <p:spTgt spid="92"/>
                    </p:tgtEl>
                  </p:cond>
                </p:stCondLst>
                <p:endSync evt="end" delay="0">
                  <p:rtn val="all"/>
                </p:endSync>
                <p:childTnLst>
                  <p:par>
                    <p:cTn id="273" fill="hold">
                      <p:stCondLst>
                        <p:cond delay="0"/>
                      </p:stCondLst>
                      <p:childTnLst>
                        <p:par>
                          <p:cTn id="274" fill="hold">
                            <p:stCondLst>
                              <p:cond delay="0"/>
                            </p:stCondLst>
                            <p:childTnLst>
                              <p:par>
                                <p:cTn id="275" presetID="26" presetClass="exit" presetSubtype="0" fill="hold" grpId="0" nodeType="clickEffect">
                                  <p:stCondLst>
                                    <p:cond delay="0"/>
                                  </p:stCondLst>
                                  <p:childTnLst>
                                    <p:animEffect transition="out" filter="wipe(down)">
                                      <p:cBhvr>
                                        <p:cTn id="276" dur="180" accel="50000">
                                          <p:stCondLst>
                                            <p:cond delay="1820"/>
                                          </p:stCondLst>
                                        </p:cTn>
                                        <p:tgtEl>
                                          <p:spTgt spid="92"/>
                                        </p:tgtEl>
                                      </p:cBhvr>
                                    </p:animEffect>
                                    <p:anim calcmode="lin" valueType="num">
                                      <p:cBhvr>
                                        <p:cTn id="277" dur="1822" tmFilter="0,0; 0.14,0.31; 0.43,0.73; 0.71,0.91; 1.0,1.0">
                                          <p:stCondLst>
                                            <p:cond delay="0"/>
                                          </p:stCondLst>
                                        </p:cTn>
                                        <p:tgtEl>
                                          <p:spTgt spid="92"/>
                                        </p:tgtEl>
                                        <p:attrNameLst>
                                          <p:attrName>ppt_x</p:attrName>
                                        </p:attrNameLst>
                                      </p:cBhvr>
                                      <p:tavLst>
                                        <p:tav tm="0">
                                          <p:val>
                                            <p:strVal val="ppt_x"/>
                                          </p:val>
                                        </p:tav>
                                        <p:tav tm="100000">
                                          <p:val>
                                            <p:strVal val="#ppt_x+0.25"/>
                                          </p:val>
                                        </p:tav>
                                      </p:tavLst>
                                    </p:anim>
                                    <p:anim calcmode="lin" valueType="num">
                                      <p:cBhvr>
                                        <p:cTn id="278" dur="178">
                                          <p:stCondLst>
                                            <p:cond delay="1822"/>
                                          </p:stCondLst>
                                        </p:cTn>
                                        <p:tgtEl>
                                          <p:spTgt spid="92"/>
                                        </p:tgtEl>
                                        <p:attrNameLst>
                                          <p:attrName>ppt_x</p:attrName>
                                        </p:attrNameLst>
                                      </p:cBhvr>
                                      <p:tavLst>
                                        <p:tav tm="0">
                                          <p:val>
                                            <p:strVal val="ppt_x"/>
                                          </p:val>
                                        </p:tav>
                                        <p:tav tm="100000">
                                          <p:val>
                                            <p:strVal val="ppt_x"/>
                                          </p:val>
                                        </p:tav>
                                      </p:tavLst>
                                    </p:anim>
                                    <p:anim calcmode="lin" valueType="num">
                                      <p:cBhvr>
                                        <p:cTn id="279" dur="664" tmFilter="0.0,0.0;0.25,0.07;0.50,0.2;0.75,0.467;1.0,1.0">
                                          <p:stCondLst>
                                            <p:cond delay="0"/>
                                          </p:stCondLst>
                                        </p:cTn>
                                        <p:tgtEl>
                                          <p:spTgt spid="92"/>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280" dur="664" tmFilter="0, 0; 0.125,0.2665; 0.25,0.4; 0.375,0.465; 0.5,0.5;  0.625,0.535; 0.75,0.6; 0.875,0.7335; 1,1">
                                          <p:stCondLst>
                                            <p:cond delay="664"/>
                                          </p:stCondLst>
                                        </p:cTn>
                                        <p:tgtEl>
                                          <p:spTgt spid="92"/>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281" dur="332" tmFilter="0, 0; 0.125,0.2665; 0.25,0.4; 0.375,0.465; 0.5,0.5;  0.625,0.535; 0.75,0.6; 0.875,0.7335; 1,1">
                                          <p:stCondLst>
                                            <p:cond delay="1324"/>
                                          </p:stCondLst>
                                        </p:cTn>
                                        <p:tgtEl>
                                          <p:spTgt spid="92"/>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282" dur="164" tmFilter="0, 0; 0.125,0.2665; 0.25,0.4; 0.375,0.465; 0.5,0.5;  0.625,0.535; 0.75,0.6; 0.875,0.7335; 1,1">
                                          <p:stCondLst>
                                            <p:cond delay="1656"/>
                                          </p:stCondLst>
                                        </p:cTn>
                                        <p:tgtEl>
                                          <p:spTgt spid="92"/>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283" dur="180" accel="50000">
                                          <p:stCondLst>
                                            <p:cond delay="1820"/>
                                          </p:stCondLst>
                                        </p:cTn>
                                        <p:tgtEl>
                                          <p:spTgt spid="92"/>
                                        </p:tgtEl>
                                        <p:attrNameLst>
                                          <p:attrName>ppt_y</p:attrName>
                                        </p:attrNameLst>
                                      </p:cBhvr>
                                      <p:tavLst>
                                        <p:tav tm="0">
                                          <p:val>
                                            <p:strVal val="ppt_y"/>
                                          </p:val>
                                        </p:tav>
                                        <p:tav tm="100000">
                                          <p:val>
                                            <p:strVal val="ppt_y+ppt_h"/>
                                          </p:val>
                                        </p:tav>
                                      </p:tavLst>
                                    </p:anim>
                                    <p:animScale>
                                      <p:cBhvr>
                                        <p:cTn id="284" dur="26">
                                          <p:stCondLst>
                                            <p:cond delay="620"/>
                                          </p:stCondLst>
                                        </p:cTn>
                                        <p:tgtEl>
                                          <p:spTgt spid="92"/>
                                        </p:tgtEl>
                                      </p:cBhvr>
                                      <p:to x="100000" y="60000"/>
                                    </p:animScale>
                                    <p:animScale>
                                      <p:cBhvr>
                                        <p:cTn id="285" dur="166" decel="50000">
                                          <p:stCondLst>
                                            <p:cond delay="646"/>
                                          </p:stCondLst>
                                        </p:cTn>
                                        <p:tgtEl>
                                          <p:spTgt spid="92"/>
                                        </p:tgtEl>
                                      </p:cBhvr>
                                      <p:to x="100000" y="100000"/>
                                    </p:animScale>
                                    <p:animScale>
                                      <p:cBhvr>
                                        <p:cTn id="286" dur="26">
                                          <p:stCondLst>
                                            <p:cond delay="1312"/>
                                          </p:stCondLst>
                                        </p:cTn>
                                        <p:tgtEl>
                                          <p:spTgt spid="92"/>
                                        </p:tgtEl>
                                      </p:cBhvr>
                                      <p:to x="100000" y="80000"/>
                                    </p:animScale>
                                    <p:animScale>
                                      <p:cBhvr>
                                        <p:cTn id="287" dur="166" decel="50000">
                                          <p:stCondLst>
                                            <p:cond delay="1338"/>
                                          </p:stCondLst>
                                        </p:cTn>
                                        <p:tgtEl>
                                          <p:spTgt spid="92"/>
                                        </p:tgtEl>
                                      </p:cBhvr>
                                      <p:to x="100000" y="100000"/>
                                    </p:animScale>
                                    <p:animScale>
                                      <p:cBhvr>
                                        <p:cTn id="288" dur="26">
                                          <p:stCondLst>
                                            <p:cond delay="1642"/>
                                          </p:stCondLst>
                                        </p:cTn>
                                        <p:tgtEl>
                                          <p:spTgt spid="92"/>
                                        </p:tgtEl>
                                      </p:cBhvr>
                                      <p:to x="100000" y="90000"/>
                                    </p:animScale>
                                    <p:animScale>
                                      <p:cBhvr>
                                        <p:cTn id="289" dur="166" decel="50000">
                                          <p:stCondLst>
                                            <p:cond delay="1668"/>
                                          </p:stCondLst>
                                        </p:cTn>
                                        <p:tgtEl>
                                          <p:spTgt spid="92"/>
                                        </p:tgtEl>
                                      </p:cBhvr>
                                      <p:to x="100000" y="100000"/>
                                    </p:animScale>
                                    <p:animScale>
                                      <p:cBhvr>
                                        <p:cTn id="290" dur="26">
                                          <p:stCondLst>
                                            <p:cond delay="1808"/>
                                          </p:stCondLst>
                                        </p:cTn>
                                        <p:tgtEl>
                                          <p:spTgt spid="92"/>
                                        </p:tgtEl>
                                      </p:cBhvr>
                                      <p:to x="100000" y="95000"/>
                                    </p:animScale>
                                    <p:animScale>
                                      <p:cBhvr>
                                        <p:cTn id="291" dur="166" decel="50000">
                                          <p:stCondLst>
                                            <p:cond delay="1834"/>
                                          </p:stCondLst>
                                        </p:cTn>
                                        <p:tgtEl>
                                          <p:spTgt spid="92"/>
                                        </p:tgtEl>
                                      </p:cBhvr>
                                      <p:to x="100000" y="100000"/>
                                    </p:animScale>
                                    <p:set>
                                      <p:cBhvr>
                                        <p:cTn id="292" dur="1" fill="hold">
                                          <p:stCondLst>
                                            <p:cond delay="1999"/>
                                          </p:stCondLst>
                                        </p:cTn>
                                        <p:tgtEl>
                                          <p:spTgt spid="92"/>
                                        </p:tgtEl>
                                        <p:attrNameLst>
                                          <p:attrName>style.visibility</p:attrName>
                                        </p:attrNameLst>
                                      </p:cBhvr>
                                      <p:to>
                                        <p:strVal val="hidden"/>
                                      </p:to>
                                    </p:set>
                                  </p:childTnLst>
                                </p:cTn>
                              </p:par>
                            </p:childTnLst>
                          </p:cTn>
                        </p:par>
                      </p:childTnLst>
                    </p:cTn>
                  </p:par>
                </p:childTnLst>
              </p:cTn>
              <p:nextCondLst>
                <p:cond evt="onClick" delay="0">
                  <p:tgtEl>
                    <p:spTgt spid="92"/>
                  </p:tgtEl>
                </p:cond>
              </p:nextCondLst>
            </p:seq>
            <p:seq concurrent="1" nextAc="seek">
              <p:cTn id="293" restart="whenNotActive" fill="hold" evtFilter="cancelBubble" nodeType="interactiveSeq">
                <p:stCondLst>
                  <p:cond evt="onClick" delay="0">
                    <p:tgtEl>
                      <p:spTgt spid="93"/>
                    </p:tgtEl>
                  </p:cond>
                </p:stCondLst>
                <p:endSync evt="end" delay="0">
                  <p:rtn val="all"/>
                </p:endSync>
                <p:childTnLst>
                  <p:par>
                    <p:cTn id="294" fill="hold">
                      <p:stCondLst>
                        <p:cond delay="0"/>
                      </p:stCondLst>
                      <p:childTnLst>
                        <p:par>
                          <p:cTn id="295" fill="hold">
                            <p:stCondLst>
                              <p:cond delay="0"/>
                            </p:stCondLst>
                            <p:childTnLst>
                              <p:par>
                                <p:cTn id="296" presetID="26" presetClass="exit" presetSubtype="0" fill="hold" grpId="0" nodeType="clickEffect">
                                  <p:stCondLst>
                                    <p:cond delay="0"/>
                                  </p:stCondLst>
                                  <p:childTnLst>
                                    <p:animEffect transition="out" filter="wipe(down)">
                                      <p:cBhvr>
                                        <p:cTn id="297" dur="180" accel="50000">
                                          <p:stCondLst>
                                            <p:cond delay="1820"/>
                                          </p:stCondLst>
                                        </p:cTn>
                                        <p:tgtEl>
                                          <p:spTgt spid="93"/>
                                        </p:tgtEl>
                                      </p:cBhvr>
                                    </p:animEffect>
                                    <p:anim calcmode="lin" valueType="num">
                                      <p:cBhvr>
                                        <p:cTn id="298" dur="1822" tmFilter="0,0; 0.14,0.31; 0.43,0.73; 0.71,0.91; 1.0,1.0">
                                          <p:stCondLst>
                                            <p:cond delay="0"/>
                                          </p:stCondLst>
                                        </p:cTn>
                                        <p:tgtEl>
                                          <p:spTgt spid="93"/>
                                        </p:tgtEl>
                                        <p:attrNameLst>
                                          <p:attrName>ppt_x</p:attrName>
                                        </p:attrNameLst>
                                      </p:cBhvr>
                                      <p:tavLst>
                                        <p:tav tm="0">
                                          <p:val>
                                            <p:strVal val="ppt_x"/>
                                          </p:val>
                                        </p:tav>
                                        <p:tav tm="100000">
                                          <p:val>
                                            <p:strVal val="#ppt_x+0.25"/>
                                          </p:val>
                                        </p:tav>
                                      </p:tavLst>
                                    </p:anim>
                                    <p:anim calcmode="lin" valueType="num">
                                      <p:cBhvr>
                                        <p:cTn id="299" dur="178">
                                          <p:stCondLst>
                                            <p:cond delay="1822"/>
                                          </p:stCondLst>
                                        </p:cTn>
                                        <p:tgtEl>
                                          <p:spTgt spid="93"/>
                                        </p:tgtEl>
                                        <p:attrNameLst>
                                          <p:attrName>ppt_x</p:attrName>
                                        </p:attrNameLst>
                                      </p:cBhvr>
                                      <p:tavLst>
                                        <p:tav tm="0">
                                          <p:val>
                                            <p:strVal val="ppt_x"/>
                                          </p:val>
                                        </p:tav>
                                        <p:tav tm="100000">
                                          <p:val>
                                            <p:strVal val="ppt_x"/>
                                          </p:val>
                                        </p:tav>
                                      </p:tavLst>
                                    </p:anim>
                                    <p:anim calcmode="lin" valueType="num">
                                      <p:cBhvr>
                                        <p:cTn id="300" dur="664" tmFilter="0.0,0.0;0.25,0.07;0.50,0.2;0.75,0.467;1.0,1.0">
                                          <p:stCondLst>
                                            <p:cond delay="0"/>
                                          </p:stCondLst>
                                        </p:cTn>
                                        <p:tgtEl>
                                          <p:spTgt spid="93"/>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301" dur="664" tmFilter="0, 0; 0.125,0.2665; 0.25,0.4; 0.375,0.465; 0.5,0.5;  0.625,0.535; 0.75,0.6; 0.875,0.7335; 1,1">
                                          <p:stCondLst>
                                            <p:cond delay="664"/>
                                          </p:stCondLst>
                                        </p:cTn>
                                        <p:tgtEl>
                                          <p:spTgt spid="93"/>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302" dur="332" tmFilter="0, 0; 0.125,0.2665; 0.25,0.4; 0.375,0.465; 0.5,0.5;  0.625,0.535; 0.75,0.6; 0.875,0.7335; 1,1">
                                          <p:stCondLst>
                                            <p:cond delay="1324"/>
                                          </p:stCondLst>
                                        </p:cTn>
                                        <p:tgtEl>
                                          <p:spTgt spid="93"/>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303" dur="164" tmFilter="0, 0; 0.125,0.2665; 0.25,0.4; 0.375,0.465; 0.5,0.5;  0.625,0.535; 0.75,0.6; 0.875,0.7335; 1,1">
                                          <p:stCondLst>
                                            <p:cond delay="1656"/>
                                          </p:stCondLst>
                                        </p:cTn>
                                        <p:tgtEl>
                                          <p:spTgt spid="93"/>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304" dur="180" accel="50000">
                                          <p:stCondLst>
                                            <p:cond delay="1820"/>
                                          </p:stCondLst>
                                        </p:cTn>
                                        <p:tgtEl>
                                          <p:spTgt spid="93"/>
                                        </p:tgtEl>
                                        <p:attrNameLst>
                                          <p:attrName>ppt_y</p:attrName>
                                        </p:attrNameLst>
                                      </p:cBhvr>
                                      <p:tavLst>
                                        <p:tav tm="0">
                                          <p:val>
                                            <p:strVal val="ppt_y"/>
                                          </p:val>
                                        </p:tav>
                                        <p:tav tm="100000">
                                          <p:val>
                                            <p:strVal val="ppt_y+ppt_h"/>
                                          </p:val>
                                        </p:tav>
                                      </p:tavLst>
                                    </p:anim>
                                    <p:animScale>
                                      <p:cBhvr>
                                        <p:cTn id="305" dur="26">
                                          <p:stCondLst>
                                            <p:cond delay="620"/>
                                          </p:stCondLst>
                                        </p:cTn>
                                        <p:tgtEl>
                                          <p:spTgt spid="93"/>
                                        </p:tgtEl>
                                      </p:cBhvr>
                                      <p:to x="100000" y="60000"/>
                                    </p:animScale>
                                    <p:animScale>
                                      <p:cBhvr>
                                        <p:cTn id="306" dur="166" decel="50000">
                                          <p:stCondLst>
                                            <p:cond delay="646"/>
                                          </p:stCondLst>
                                        </p:cTn>
                                        <p:tgtEl>
                                          <p:spTgt spid="93"/>
                                        </p:tgtEl>
                                      </p:cBhvr>
                                      <p:to x="100000" y="100000"/>
                                    </p:animScale>
                                    <p:animScale>
                                      <p:cBhvr>
                                        <p:cTn id="307" dur="26">
                                          <p:stCondLst>
                                            <p:cond delay="1312"/>
                                          </p:stCondLst>
                                        </p:cTn>
                                        <p:tgtEl>
                                          <p:spTgt spid="93"/>
                                        </p:tgtEl>
                                      </p:cBhvr>
                                      <p:to x="100000" y="80000"/>
                                    </p:animScale>
                                    <p:animScale>
                                      <p:cBhvr>
                                        <p:cTn id="308" dur="166" decel="50000">
                                          <p:stCondLst>
                                            <p:cond delay="1338"/>
                                          </p:stCondLst>
                                        </p:cTn>
                                        <p:tgtEl>
                                          <p:spTgt spid="93"/>
                                        </p:tgtEl>
                                      </p:cBhvr>
                                      <p:to x="100000" y="100000"/>
                                    </p:animScale>
                                    <p:animScale>
                                      <p:cBhvr>
                                        <p:cTn id="309" dur="26">
                                          <p:stCondLst>
                                            <p:cond delay="1642"/>
                                          </p:stCondLst>
                                        </p:cTn>
                                        <p:tgtEl>
                                          <p:spTgt spid="93"/>
                                        </p:tgtEl>
                                      </p:cBhvr>
                                      <p:to x="100000" y="90000"/>
                                    </p:animScale>
                                    <p:animScale>
                                      <p:cBhvr>
                                        <p:cTn id="310" dur="166" decel="50000">
                                          <p:stCondLst>
                                            <p:cond delay="1668"/>
                                          </p:stCondLst>
                                        </p:cTn>
                                        <p:tgtEl>
                                          <p:spTgt spid="93"/>
                                        </p:tgtEl>
                                      </p:cBhvr>
                                      <p:to x="100000" y="100000"/>
                                    </p:animScale>
                                    <p:animScale>
                                      <p:cBhvr>
                                        <p:cTn id="311" dur="26">
                                          <p:stCondLst>
                                            <p:cond delay="1808"/>
                                          </p:stCondLst>
                                        </p:cTn>
                                        <p:tgtEl>
                                          <p:spTgt spid="93"/>
                                        </p:tgtEl>
                                      </p:cBhvr>
                                      <p:to x="100000" y="95000"/>
                                    </p:animScale>
                                    <p:animScale>
                                      <p:cBhvr>
                                        <p:cTn id="312" dur="166" decel="50000">
                                          <p:stCondLst>
                                            <p:cond delay="1834"/>
                                          </p:stCondLst>
                                        </p:cTn>
                                        <p:tgtEl>
                                          <p:spTgt spid="93"/>
                                        </p:tgtEl>
                                      </p:cBhvr>
                                      <p:to x="100000" y="100000"/>
                                    </p:animScale>
                                    <p:set>
                                      <p:cBhvr>
                                        <p:cTn id="313" dur="1" fill="hold">
                                          <p:stCondLst>
                                            <p:cond delay="1999"/>
                                          </p:stCondLst>
                                        </p:cTn>
                                        <p:tgtEl>
                                          <p:spTgt spid="93"/>
                                        </p:tgtEl>
                                        <p:attrNameLst>
                                          <p:attrName>style.visibility</p:attrName>
                                        </p:attrNameLst>
                                      </p:cBhvr>
                                      <p:to>
                                        <p:strVal val="hidden"/>
                                      </p:to>
                                    </p:set>
                                  </p:childTnLst>
                                </p:cTn>
                              </p:par>
                            </p:childTnLst>
                          </p:cTn>
                        </p:par>
                      </p:childTnLst>
                    </p:cTn>
                  </p:par>
                </p:childTnLst>
              </p:cTn>
              <p:nextCondLst>
                <p:cond evt="onClick" delay="0">
                  <p:tgtEl>
                    <p:spTgt spid="93"/>
                  </p:tgtEl>
                </p:cond>
              </p:nextCondLst>
            </p:seq>
          </p:childTnLst>
        </p:cTn>
      </p:par>
    </p:tnLst>
    <p:bldLst>
      <p:bldP spid="9" grpId="0" animBg="1"/>
      <p:bldP spid="39" grpId="0" animBg="1"/>
      <p:bldP spid="40" grpId="0" animBg="1"/>
      <p:bldP spid="38" grpId="0" animBg="1"/>
      <p:bldP spid="62" grpId="0" animBg="1"/>
      <p:bldP spid="63" grpId="0" animBg="1"/>
      <p:bldP spid="64" grpId="0" animBg="1"/>
      <p:bldP spid="66" grpId="0" animBg="1"/>
      <p:bldP spid="70" grpId="0" animBg="1"/>
      <p:bldP spid="73" grpId="0" animBg="1"/>
      <p:bldP spid="74" grpId="0" animBg="1"/>
      <p:bldP spid="78" grpId="0" animBg="1"/>
      <p:bldP spid="79" grpId="0" animBg="1"/>
      <p:bldP spid="81"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niOkvir 2"/>
          <p:cNvSpPr txBox="1"/>
          <p:nvPr/>
        </p:nvSpPr>
        <p:spPr>
          <a:xfrm>
            <a:off x="676406" y="613776"/>
            <a:ext cx="7966553" cy="1569660"/>
          </a:xfrm>
          <a:prstGeom prst="rect">
            <a:avLst/>
          </a:prstGeom>
          <a:noFill/>
        </p:spPr>
        <p:txBody>
          <a:bodyPr wrap="square" rtlCol="0">
            <a:spAutoFit/>
          </a:bodyPr>
          <a:lstStyle/>
          <a:p>
            <a:pPr algn="ctr"/>
            <a:r>
              <a:rPr lang="hr-HR" sz="3200" dirty="0" smtClean="0"/>
              <a:t>Za kraj evo jedne igre. Zadatak vam je da pritiskom miša na sličice pogodite gdje se nalazi </a:t>
            </a:r>
            <a:r>
              <a:rPr lang="hr-HR" sz="3200" dirty="0" err="1" smtClean="0"/>
              <a:t>Kosjenka</a:t>
            </a:r>
            <a:r>
              <a:rPr lang="hr-HR" sz="3200" dirty="0" smtClean="0"/>
              <a:t>. </a:t>
            </a:r>
            <a:endParaRPr lang="hr-HR" sz="3200" dirty="0"/>
          </a:p>
        </p:txBody>
      </p:sp>
      <p:pic>
        <p:nvPicPr>
          <p:cNvPr id="5122" name="Picture 2" descr="http://www.os-vodjinci.skole.hr/upload/os-vodjinci/images/newsimg/136/Image/get_slika_varijacij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63888" y="2780928"/>
            <a:ext cx="1838144" cy="31418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4554360"/>
      </p:ext>
    </p:extLst>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http://www.matica.hr/slike/vijenac/vijenac337/STG5412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2"/>
            <a:ext cx="9143999"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Elipsa 1"/>
          <p:cNvSpPr/>
          <p:nvPr/>
        </p:nvSpPr>
        <p:spPr>
          <a:xfrm>
            <a:off x="4427984" y="5229200"/>
            <a:ext cx="792088" cy="576064"/>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dirty="0" smtClean="0">
                <a:solidFill>
                  <a:schemeClr val="tx1"/>
                </a:solidFill>
              </a:rPr>
              <a:t>1</a:t>
            </a:r>
            <a:endParaRPr lang="hr-HR" dirty="0">
              <a:solidFill>
                <a:schemeClr val="tx1"/>
              </a:solidFill>
            </a:endParaRPr>
          </a:p>
        </p:txBody>
      </p:sp>
      <p:pic>
        <p:nvPicPr>
          <p:cNvPr id="5" name="Slika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16216" y="5016133"/>
            <a:ext cx="342292" cy="426133"/>
          </a:xfrm>
          <a:prstGeom prst="rect">
            <a:avLst/>
          </a:prstGeom>
        </p:spPr>
      </p:pic>
      <p:pic>
        <p:nvPicPr>
          <p:cNvPr id="4" name="Slika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V="1">
            <a:off x="5940152" y="5949280"/>
            <a:ext cx="360040" cy="448228"/>
          </a:xfrm>
          <a:prstGeom prst="rect">
            <a:avLst/>
          </a:prstGeom>
        </p:spPr>
      </p:pic>
      <p:sp>
        <p:nvSpPr>
          <p:cNvPr id="6" name="Elipsa 5"/>
          <p:cNvSpPr/>
          <p:nvPr/>
        </p:nvSpPr>
        <p:spPr>
          <a:xfrm>
            <a:off x="2843808" y="5373216"/>
            <a:ext cx="792088" cy="576064"/>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dirty="0" smtClean="0">
                <a:solidFill>
                  <a:schemeClr val="tx1"/>
                </a:solidFill>
              </a:rPr>
              <a:t>8</a:t>
            </a:r>
            <a:endParaRPr lang="hr-HR" dirty="0">
              <a:solidFill>
                <a:schemeClr val="tx1"/>
              </a:solidFill>
            </a:endParaRPr>
          </a:p>
        </p:txBody>
      </p:sp>
      <p:sp>
        <p:nvSpPr>
          <p:cNvPr id="7" name="Elipsa 6"/>
          <p:cNvSpPr/>
          <p:nvPr/>
        </p:nvSpPr>
        <p:spPr>
          <a:xfrm>
            <a:off x="5148064" y="2686609"/>
            <a:ext cx="792088" cy="576064"/>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dirty="0" smtClean="0">
                <a:solidFill>
                  <a:schemeClr val="tx1"/>
                </a:solidFill>
              </a:rPr>
              <a:t>6</a:t>
            </a:r>
            <a:endParaRPr lang="hr-HR" dirty="0">
              <a:solidFill>
                <a:schemeClr val="tx1"/>
              </a:solidFill>
            </a:endParaRPr>
          </a:p>
        </p:txBody>
      </p:sp>
      <p:sp>
        <p:nvSpPr>
          <p:cNvPr id="9" name="Elipsa 8"/>
          <p:cNvSpPr/>
          <p:nvPr/>
        </p:nvSpPr>
        <p:spPr>
          <a:xfrm>
            <a:off x="7740352" y="1052736"/>
            <a:ext cx="792088" cy="576064"/>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dirty="0" smtClean="0">
                <a:solidFill>
                  <a:schemeClr val="tx1"/>
                </a:solidFill>
              </a:rPr>
              <a:t>5</a:t>
            </a:r>
            <a:endParaRPr lang="hr-HR" dirty="0">
              <a:solidFill>
                <a:schemeClr val="tx1"/>
              </a:solidFill>
            </a:endParaRPr>
          </a:p>
        </p:txBody>
      </p:sp>
      <p:sp>
        <p:nvSpPr>
          <p:cNvPr id="10" name="Elipsa 9"/>
          <p:cNvSpPr/>
          <p:nvPr/>
        </p:nvSpPr>
        <p:spPr>
          <a:xfrm>
            <a:off x="899592" y="332656"/>
            <a:ext cx="792088" cy="576064"/>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dirty="0" smtClean="0">
                <a:solidFill>
                  <a:schemeClr val="tx1"/>
                </a:solidFill>
              </a:rPr>
              <a:t>4</a:t>
            </a:r>
            <a:endParaRPr lang="hr-HR" dirty="0">
              <a:solidFill>
                <a:schemeClr val="tx1"/>
              </a:solidFill>
            </a:endParaRPr>
          </a:p>
        </p:txBody>
      </p:sp>
      <p:sp>
        <p:nvSpPr>
          <p:cNvPr id="11" name="Elipsa 10"/>
          <p:cNvSpPr/>
          <p:nvPr/>
        </p:nvSpPr>
        <p:spPr>
          <a:xfrm>
            <a:off x="2819604" y="3283601"/>
            <a:ext cx="792088" cy="576064"/>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dirty="0" smtClean="0">
                <a:solidFill>
                  <a:schemeClr val="tx1"/>
                </a:solidFill>
              </a:rPr>
              <a:t>3</a:t>
            </a:r>
            <a:endParaRPr lang="hr-HR" dirty="0">
              <a:solidFill>
                <a:schemeClr val="tx1"/>
              </a:solidFill>
            </a:endParaRPr>
          </a:p>
        </p:txBody>
      </p:sp>
      <p:sp>
        <p:nvSpPr>
          <p:cNvPr id="13" name="Elipsa 12">
            <a:hlinkClick r:id="rId4" action="ppaction://hlinksldjump"/>
          </p:cNvPr>
          <p:cNvSpPr/>
          <p:nvPr/>
        </p:nvSpPr>
        <p:spPr>
          <a:xfrm>
            <a:off x="6300192" y="4866202"/>
            <a:ext cx="792088" cy="576064"/>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dirty="0" smtClean="0">
                <a:solidFill>
                  <a:schemeClr val="tx1"/>
                </a:solidFill>
              </a:rPr>
              <a:t>2</a:t>
            </a:r>
            <a:endParaRPr lang="hr-HR" dirty="0">
              <a:solidFill>
                <a:schemeClr val="tx1"/>
              </a:solidFill>
            </a:endParaRPr>
          </a:p>
        </p:txBody>
      </p:sp>
      <p:sp>
        <p:nvSpPr>
          <p:cNvPr id="12" name="Elipsa 11"/>
          <p:cNvSpPr/>
          <p:nvPr/>
        </p:nvSpPr>
        <p:spPr>
          <a:xfrm>
            <a:off x="8028384" y="6109476"/>
            <a:ext cx="792088" cy="576064"/>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dirty="0" smtClean="0">
                <a:solidFill>
                  <a:schemeClr val="tx1"/>
                </a:solidFill>
              </a:rPr>
              <a:t>7</a:t>
            </a:r>
            <a:endParaRPr lang="hr-HR" dirty="0">
              <a:solidFill>
                <a:schemeClr val="tx1"/>
              </a:solidFill>
            </a:endParaRPr>
          </a:p>
        </p:txBody>
      </p:sp>
    </p:spTree>
    <p:extLst>
      <p:ext uri="{BB962C8B-B14F-4D97-AF65-F5344CB8AC3E}">
        <p14:creationId xmlns:p14="http://schemas.microsoft.com/office/powerpoint/2010/main" val="238264401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childTnLst>
              </p:cTn>
              <p:nextCondLst>
                <p:cond evt="onClick" delay="0">
                  <p:tgtEl>
                    <p:spTgt spid="2"/>
                  </p:tgtEl>
                </p:cond>
              </p:nextCondLst>
            </p:seq>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3" presetClass="exit" presetSubtype="10" fill="hold" grpId="0" nodeType="clickEffect">
                                  <p:stCondLst>
                                    <p:cond delay="0"/>
                                  </p:stCondLst>
                                  <p:childTnLst>
                                    <p:animEffect transition="out" filter="blinds(horizontal)">
                                      <p:cBhvr>
                                        <p:cTn id="12" dur="500"/>
                                        <p:tgtEl>
                                          <p:spTgt spid="6"/>
                                        </p:tgtEl>
                                      </p:cBhvr>
                                    </p:animEffect>
                                    <p:set>
                                      <p:cBhvr>
                                        <p:cTn id="13"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14" restart="whenNotActive" fill="hold" evtFilter="cancelBubble" nodeType="interactiveSeq">
                <p:stCondLst>
                  <p:cond evt="onClick" delay="0">
                    <p:tgtEl>
                      <p:spTgt spid="7"/>
                    </p:tgtEl>
                  </p:cond>
                </p:stCondLst>
                <p:endSync evt="end" delay="0">
                  <p:rtn val="all"/>
                </p:endSync>
                <p:childTnLst>
                  <p:par>
                    <p:cTn id="15" fill="hold">
                      <p:stCondLst>
                        <p:cond delay="0"/>
                      </p:stCondLst>
                      <p:childTnLst>
                        <p:par>
                          <p:cTn id="16" fill="hold">
                            <p:stCondLst>
                              <p:cond delay="0"/>
                            </p:stCondLst>
                            <p:childTnLst>
                              <p:par>
                                <p:cTn id="17" presetID="3" presetClass="exit" presetSubtype="10" fill="hold" grpId="0" nodeType="clickEffect">
                                  <p:stCondLst>
                                    <p:cond delay="0"/>
                                  </p:stCondLst>
                                  <p:childTnLst>
                                    <p:animEffect transition="out" filter="blinds(horizontal)">
                                      <p:cBhvr>
                                        <p:cTn id="18" dur="500"/>
                                        <p:tgtEl>
                                          <p:spTgt spid="7"/>
                                        </p:tgtEl>
                                      </p:cBhvr>
                                    </p:animEffect>
                                    <p:set>
                                      <p:cBhvr>
                                        <p:cTn id="19"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20" restart="whenNotActive" fill="hold" evtFilter="cancelBubble" nodeType="interactiveSeq">
                <p:stCondLst>
                  <p:cond evt="onClick" delay="0">
                    <p:tgtEl>
                      <p:spTgt spid="9"/>
                    </p:tgtEl>
                  </p:cond>
                </p:stCondLst>
                <p:endSync evt="end" delay="0">
                  <p:rtn val="all"/>
                </p:endSync>
                <p:childTnLst>
                  <p:par>
                    <p:cTn id="21" fill="hold">
                      <p:stCondLst>
                        <p:cond delay="0"/>
                      </p:stCondLst>
                      <p:childTnLst>
                        <p:par>
                          <p:cTn id="22" fill="hold">
                            <p:stCondLst>
                              <p:cond delay="0"/>
                            </p:stCondLst>
                            <p:childTnLst>
                              <p:par>
                                <p:cTn id="23" presetID="3" presetClass="exit" presetSubtype="10" fill="hold" grpId="0" nodeType="clickEffect">
                                  <p:stCondLst>
                                    <p:cond delay="0"/>
                                  </p:stCondLst>
                                  <p:childTnLst>
                                    <p:animEffect transition="out" filter="blinds(horizontal)">
                                      <p:cBhvr>
                                        <p:cTn id="24" dur="500"/>
                                        <p:tgtEl>
                                          <p:spTgt spid="9"/>
                                        </p:tgtEl>
                                      </p:cBhvr>
                                    </p:animEffect>
                                    <p:set>
                                      <p:cBhvr>
                                        <p:cTn id="25"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26" restart="whenNotActive" fill="hold" evtFilter="cancelBubble" nodeType="interactiveSeq">
                <p:stCondLst>
                  <p:cond evt="onClick" delay="0">
                    <p:tgtEl>
                      <p:spTgt spid="10"/>
                    </p:tgtEl>
                  </p:cond>
                </p:stCondLst>
                <p:endSync evt="end" delay="0">
                  <p:rtn val="all"/>
                </p:endSync>
                <p:childTnLst>
                  <p:par>
                    <p:cTn id="27" fill="hold">
                      <p:stCondLst>
                        <p:cond delay="0"/>
                      </p:stCondLst>
                      <p:childTnLst>
                        <p:par>
                          <p:cTn id="28" fill="hold">
                            <p:stCondLst>
                              <p:cond delay="0"/>
                            </p:stCondLst>
                            <p:childTnLst>
                              <p:par>
                                <p:cTn id="29" presetID="3" presetClass="exit" presetSubtype="10" fill="hold" grpId="0" nodeType="clickEffect">
                                  <p:stCondLst>
                                    <p:cond delay="0"/>
                                  </p:stCondLst>
                                  <p:childTnLst>
                                    <p:animEffect transition="out" filter="blinds(horizontal)">
                                      <p:cBhvr>
                                        <p:cTn id="30" dur="500"/>
                                        <p:tgtEl>
                                          <p:spTgt spid="10"/>
                                        </p:tgtEl>
                                      </p:cBhvr>
                                    </p:animEffect>
                                    <p:set>
                                      <p:cBhvr>
                                        <p:cTn id="31"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32" restart="whenNotActive" fill="hold" evtFilter="cancelBubble" nodeType="interactiveSeq">
                <p:stCondLst>
                  <p:cond evt="onClick" delay="0">
                    <p:tgtEl>
                      <p:spTgt spid="11"/>
                    </p:tgtEl>
                  </p:cond>
                </p:stCondLst>
                <p:endSync evt="end" delay="0">
                  <p:rtn val="all"/>
                </p:endSync>
                <p:childTnLst>
                  <p:par>
                    <p:cTn id="33" fill="hold">
                      <p:stCondLst>
                        <p:cond delay="0"/>
                      </p:stCondLst>
                      <p:childTnLst>
                        <p:par>
                          <p:cTn id="34" fill="hold">
                            <p:stCondLst>
                              <p:cond delay="0"/>
                            </p:stCondLst>
                            <p:childTnLst>
                              <p:par>
                                <p:cTn id="35" presetID="3" presetClass="exit" presetSubtype="10" fill="hold" grpId="0" nodeType="clickEffect">
                                  <p:stCondLst>
                                    <p:cond delay="0"/>
                                  </p:stCondLst>
                                  <p:childTnLst>
                                    <p:animEffect transition="out" filter="blinds(horizontal)">
                                      <p:cBhvr>
                                        <p:cTn id="36" dur="500"/>
                                        <p:tgtEl>
                                          <p:spTgt spid="11"/>
                                        </p:tgtEl>
                                      </p:cBhvr>
                                    </p:animEffect>
                                    <p:set>
                                      <p:cBhvr>
                                        <p:cTn id="37"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38" restart="whenNotActive" fill="hold" evtFilter="cancelBubble" nodeType="interactiveSeq">
                <p:stCondLst>
                  <p:cond evt="onClick" delay="0">
                    <p:tgtEl>
                      <p:spTgt spid="12"/>
                    </p:tgtEl>
                  </p:cond>
                </p:stCondLst>
                <p:endSync evt="end" delay="0">
                  <p:rtn val="all"/>
                </p:endSync>
                <p:childTnLst>
                  <p:par>
                    <p:cTn id="39" fill="hold">
                      <p:stCondLst>
                        <p:cond delay="0"/>
                      </p:stCondLst>
                      <p:childTnLst>
                        <p:par>
                          <p:cTn id="40" fill="hold">
                            <p:stCondLst>
                              <p:cond delay="0"/>
                            </p:stCondLst>
                            <p:childTnLst>
                              <p:par>
                                <p:cTn id="41" presetID="3" presetClass="exit" presetSubtype="10" fill="hold" grpId="0" nodeType="clickEffect">
                                  <p:stCondLst>
                                    <p:cond delay="0"/>
                                  </p:stCondLst>
                                  <p:childTnLst>
                                    <p:animEffect transition="out" filter="blinds(horizontal)">
                                      <p:cBhvr>
                                        <p:cTn id="42" dur="500"/>
                                        <p:tgtEl>
                                          <p:spTgt spid="12"/>
                                        </p:tgtEl>
                                      </p:cBhvr>
                                    </p:animEffect>
                                    <p:set>
                                      <p:cBhvr>
                                        <p:cTn id="43"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44" restart="whenNotActive" fill="hold" evtFilter="cancelBubble" nodeType="interactiveSeq">
                <p:stCondLst>
                  <p:cond evt="onClick" delay="0">
                    <p:tgtEl>
                      <p:spTgt spid="13"/>
                    </p:tgtEl>
                  </p:cond>
                </p:stCondLst>
                <p:endSync evt="end" delay="0">
                  <p:rtn val="all"/>
                </p:endSync>
                <p:childTnLst>
                  <p:par>
                    <p:cTn id="45" fill="hold">
                      <p:stCondLst>
                        <p:cond delay="0"/>
                      </p:stCondLst>
                      <p:childTnLst>
                        <p:par>
                          <p:cTn id="46" fill="hold">
                            <p:stCondLst>
                              <p:cond delay="0"/>
                            </p:stCondLst>
                            <p:childTnLst>
                              <p:par>
                                <p:cTn id="47" presetID="1" presetClass="exit" presetSubtype="0" fill="hold" grpId="0" nodeType="clickEffect">
                                  <p:stCondLst>
                                    <p:cond delay="0"/>
                                  </p:stCondLst>
                                  <p:childTnLst>
                                    <p:set>
                                      <p:cBhvr>
                                        <p:cTn id="48" dur="1" fill="hold">
                                          <p:stCondLst>
                                            <p:cond delay="0"/>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2" grpId="0" animBg="1"/>
      <p:bldP spid="6" grpId="0" animBg="1"/>
      <p:bldP spid="7" grpId="0" animBg="1"/>
      <p:bldP spid="9" grpId="0" animBg="1"/>
      <p:bldP spid="10" grpId="0" animBg="1"/>
      <p:bldP spid="11" grpId="0" animBg="1"/>
      <p:bldP spid="13" grpId="0" animBg="1"/>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Naslov 1"/>
          <p:cNvSpPr>
            <a:spLocks noGrp="1"/>
          </p:cNvSpPr>
          <p:nvPr>
            <p:ph type="title"/>
          </p:nvPr>
        </p:nvSpPr>
        <p:spPr>
          <a:xfrm>
            <a:off x="628650" y="365125"/>
            <a:ext cx="7886700" cy="3952875"/>
          </a:xfrm>
        </p:spPr>
        <p:txBody>
          <a:bodyPr>
            <a:normAutofit/>
          </a:bodyPr>
          <a:lstStyle/>
          <a:p>
            <a:r>
              <a:rPr lang="hr-HR" sz="3200" dirty="0" smtClean="0"/>
              <a:t>Ivanu Brlić Mažuranić nazivamo još i „hrvatski Andersen”. Unuka je hrvatskog bana Ivana </a:t>
            </a:r>
            <a:r>
              <a:rPr lang="hr-HR" sz="3200" dirty="0" err="1" smtClean="0"/>
              <a:t>Mažuranića.Izmakla</a:t>
            </a:r>
            <a:r>
              <a:rPr lang="hr-HR" sz="3200" dirty="0" smtClean="0"/>
              <a:t> joj je Nobelova nagrada za književnost, no zato su joj djela prevedena na mnoge svjetske jezike. Vjerujem da će vas oduševiti sve njezine priče iz davnine, koje nose lijepe misli i poruke. </a:t>
            </a:r>
            <a:endParaRPr lang="hr-HR" sz="3200" dirty="0"/>
          </a:p>
        </p:txBody>
      </p:sp>
    </p:spTree>
    <p:extLst>
      <p:ext uri="{BB962C8B-B14F-4D97-AF65-F5344CB8AC3E}">
        <p14:creationId xmlns:p14="http://schemas.microsoft.com/office/powerpoint/2010/main" val="5063309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usvijetubajki.org/_Data/Slike/64_20140407153959.jpg"/>
          <p:cNvPicPr>
            <a:picLocks noChangeAspect="1" noChangeArrowheads="1"/>
          </p:cNvPicPr>
          <p:nvPr/>
        </p:nvPicPr>
        <p:blipFill>
          <a:blip r:embed="rId2" cstate="print"/>
          <a:srcRect/>
          <a:stretch>
            <a:fillRect/>
          </a:stretch>
        </p:blipFill>
        <p:spPr bwMode="auto">
          <a:xfrm>
            <a:off x="0" y="1988840"/>
            <a:ext cx="9144000" cy="4869160"/>
          </a:xfrm>
          <a:prstGeom prst="rect">
            <a:avLst/>
          </a:prstGeom>
          <a:noFill/>
        </p:spPr>
      </p:pic>
      <p:sp>
        <p:nvSpPr>
          <p:cNvPr id="2" name="Naslov 1"/>
          <p:cNvSpPr>
            <a:spLocks noGrp="1"/>
          </p:cNvSpPr>
          <p:nvPr>
            <p:ph type="title"/>
          </p:nvPr>
        </p:nvSpPr>
        <p:spPr>
          <a:xfrm>
            <a:off x="611560" y="1268760"/>
            <a:ext cx="7772400" cy="576064"/>
          </a:xfrm>
        </p:spPr>
        <p:txBody>
          <a:bodyPr>
            <a:normAutofit fontScale="90000"/>
          </a:bodyPr>
          <a:lstStyle/>
          <a:p>
            <a:pPr algn="ctr"/>
            <a:r>
              <a:rPr lang="hr-HR" sz="2800" cap="none" dirty="0" smtClean="0"/>
              <a:t>Pažljivo čitajte pitanja!         </a:t>
            </a:r>
            <a:br>
              <a:rPr lang="hr-HR" sz="2800" cap="none" dirty="0" smtClean="0"/>
            </a:br>
            <a:r>
              <a:rPr lang="hr-HR" sz="2800" cap="none" dirty="0" smtClean="0"/>
              <a:t/>
            </a:r>
            <a:br>
              <a:rPr lang="hr-HR" sz="2800" cap="none" dirty="0" smtClean="0"/>
            </a:br>
            <a:r>
              <a:rPr lang="hr-HR" sz="2800" cap="none" dirty="0" smtClean="0"/>
              <a:t/>
            </a:r>
            <a:br>
              <a:rPr lang="hr-HR" sz="2800" cap="none" dirty="0" smtClean="0"/>
            </a:br>
            <a:r>
              <a:rPr lang="hr-HR" sz="2800" cap="none" dirty="0"/>
              <a:t/>
            </a:r>
            <a:br>
              <a:rPr lang="hr-HR" sz="2800" cap="none" dirty="0"/>
            </a:br>
            <a:r>
              <a:rPr lang="hr-HR" sz="2800" cap="none" dirty="0" smtClean="0"/>
              <a:t/>
            </a:r>
            <a:br>
              <a:rPr lang="hr-HR" sz="2800" cap="none" dirty="0" smtClean="0"/>
            </a:br>
            <a:r>
              <a:rPr lang="hr-HR" sz="2800" cap="none" dirty="0" smtClean="0"/>
              <a:t/>
            </a:r>
            <a:br>
              <a:rPr lang="hr-HR" sz="2800" cap="none" dirty="0" smtClean="0"/>
            </a:br>
            <a:r>
              <a:rPr lang="hr-HR" sz="2800" cap="none" dirty="0"/>
              <a:t/>
            </a:r>
            <a:br>
              <a:rPr lang="hr-HR" sz="2800" cap="none" dirty="0"/>
            </a:br>
            <a:r>
              <a:rPr lang="hr-HR" sz="2800" cap="none" dirty="0" smtClean="0"/>
              <a:t/>
            </a:r>
            <a:br>
              <a:rPr lang="hr-HR" sz="2800" cap="none" dirty="0" smtClean="0"/>
            </a:br>
            <a:endParaRPr lang="hr-HR" sz="2800" cap="none" dirty="0">
              <a:ln>
                <a:solidFill>
                  <a:srgbClr val="FF0000"/>
                </a:solidFill>
              </a:ln>
            </a:endParaRPr>
          </a:p>
        </p:txBody>
      </p:sp>
      <p:sp>
        <p:nvSpPr>
          <p:cNvPr id="3" name="Rezervirano mjesto teksta 2"/>
          <p:cNvSpPr>
            <a:spLocks noGrp="1"/>
          </p:cNvSpPr>
          <p:nvPr>
            <p:ph type="body" idx="1"/>
          </p:nvPr>
        </p:nvSpPr>
        <p:spPr>
          <a:xfrm>
            <a:off x="539552" y="332656"/>
            <a:ext cx="7772400" cy="864095"/>
          </a:xfrm>
        </p:spPr>
        <p:txBody>
          <a:bodyPr>
            <a:normAutofit fontScale="85000" lnSpcReduction="20000"/>
          </a:bodyPr>
          <a:lstStyle/>
          <a:p>
            <a:pPr algn="ctr"/>
            <a:r>
              <a:rPr lang="hr-HR" sz="3600" dirty="0" smtClean="0">
                <a:solidFill>
                  <a:srgbClr val="FF0000"/>
                </a:solidFill>
              </a:rPr>
              <a:t>Provjerite svoje znanje o pročitanom djelu slavne hrvatske književnice</a:t>
            </a:r>
            <a:endParaRPr lang="hr-HR" sz="3600" dirty="0">
              <a:solidFill>
                <a:srgbClr val="FF0000"/>
              </a:solidFill>
            </a:endParaRPr>
          </a:p>
        </p:txBody>
      </p:sp>
      <p:sp>
        <p:nvSpPr>
          <p:cNvPr id="5" name="TekstniOkvir 4"/>
          <p:cNvSpPr txBox="1"/>
          <p:nvPr/>
        </p:nvSpPr>
        <p:spPr>
          <a:xfrm>
            <a:off x="7380312" y="2204864"/>
            <a:ext cx="1505540" cy="523220"/>
          </a:xfrm>
          <a:prstGeom prst="rect">
            <a:avLst/>
          </a:prstGeom>
          <a:noFill/>
        </p:spPr>
        <p:txBody>
          <a:bodyPr wrap="square" rtlCol="0">
            <a:spAutoFit/>
          </a:bodyPr>
          <a:lstStyle/>
          <a:p>
            <a:r>
              <a:rPr lang="hr-HR" sz="2800" b="1" dirty="0" smtClean="0">
                <a:solidFill>
                  <a:srgbClr val="FF0000"/>
                </a:solidFill>
              </a:rPr>
              <a:t>SRETNO!</a:t>
            </a:r>
            <a:endParaRPr lang="hr-HR" sz="2800" b="1" dirty="0">
              <a:solidFill>
                <a:srgbClr val="FF0000"/>
              </a:solidFill>
            </a:endParaRPr>
          </a:p>
        </p:txBody>
      </p:sp>
    </p:spTree>
  </p:cSld>
  <p:clrMapOvr>
    <a:masterClrMapping/>
  </p:clrMapOvr>
  <p:transition spd="slow">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upload.wikimedia.org/wikipedia/hr/6/6f/Ivana_Brlic_Mazuranic_1912.gif"/>
          <p:cNvPicPr>
            <a:picLocks noChangeAspect="1" noChangeArrowheads="1"/>
          </p:cNvPicPr>
          <p:nvPr/>
        </p:nvPicPr>
        <p:blipFill>
          <a:blip r:embed="rId2" cstate="print"/>
          <a:srcRect/>
          <a:stretch>
            <a:fillRect/>
          </a:stretch>
        </p:blipFill>
        <p:spPr bwMode="auto">
          <a:xfrm>
            <a:off x="4828692" y="401835"/>
            <a:ext cx="1538219" cy="2905266"/>
          </a:xfrm>
          <a:prstGeom prst="rect">
            <a:avLst/>
          </a:prstGeom>
          <a:noFill/>
        </p:spPr>
      </p:pic>
      <p:pic>
        <p:nvPicPr>
          <p:cNvPr id="1028" name="Picture 4" descr="http://upload.wikimedia.org/wikipedia/hr/d/d8/Ban_Ivan_Ma%C5%BEurani%C4%87.jpg"/>
          <p:cNvPicPr>
            <a:picLocks noChangeAspect="1" noChangeArrowheads="1"/>
          </p:cNvPicPr>
          <p:nvPr/>
        </p:nvPicPr>
        <p:blipFill>
          <a:blip r:embed="rId3" cstate="print"/>
          <a:srcRect/>
          <a:stretch>
            <a:fillRect/>
          </a:stretch>
        </p:blipFill>
        <p:spPr bwMode="auto">
          <a:xfrm>
            <a:off x="145257" y="385363"/>
            <a:ext cx="1597819" cy="2920194"/>
          </a:xfrm>
          <a:prstGeom prst="rect">
            <a:avLst/>
          </a:prstGeom>
          <a:noFill/>
        </p:spPr>
      </p:pic>
      <p:pic>
        <p:nvPicPr>
          <p:cNvPr id="1030" name="Picture 6" descr="http://kgzdzb.arhivpro.hr/kgzizlozba/galerija/images/kgz20100420/002003.jpg"/>
          <p:cNvPicPr>
            <a:picLocks noChangeAspect="1" noChangeArrowheads="1"/>
          </p:cNvPicPr>
          <p:nvPr/>
        </p:nvPicPr>
        <p:blipFill>
          <a:blip r:embed="rId4" cstate="print"/>
          <a:srcRect/>
          <a:stretch>
            <a:fillRect/>
          </a:stretch>
        </p:blipFill>
        <p:spPr bwMode="auto">
          <a:xfrm>
            <a:off x="2075330" y="2708920"/>
            <a:ext cx="2106930" cy="2006600"/>
          </a:xfrm>
          <a:prstGeom prst="rect">
            <a:avLst/>
          </a:prstGeom>
          <a:noFill/>
        </p:spPr>
      </p:pic>
      <p:pic>
        <p:nvPicPr>
          <p:cNvPr id="1032" name="Picture 8" descr="Zaručnici"/>
          <p:cNvPicPr>
            <a:picLocks noChangeAspect="1" noChangeArrowheads="1"/>
          </p:cNvPicPr>
          <p:nvPr/>
        </p:nvPicPr>
        <p:blipFill>
          <a:blip r:embed="rId5" cstate="print"/>
          <a:srcRect/>
          <a:stretch>
            <a:fillRect/>
          </a:stretch>
        </p:blipFill>
        <p:spPr bwMode="auto">
          <a:xfrm>
            <a:off x="6947840" y="2114550"/>
            <a:ext cx="1888569" cy="2806699"/>
          </a:xfrm>
          <a:prstGeom prst="rect">
            <a:avLst/>
          </a:prstGeom>
          <a:noFill/>
        </p:spPr>
      </p:pic>
      <p:sp>
        <p:nvSpPr>
          <p:cNvPr id="7" name="Elipsa 6"/>
          <p:cNvSpPr/>
          <p:nvPr/>
        </p:nvSpPr>
        <p:spPr>
          <a:xfrm>
            <a:off x="266700" y="3581400"/>
            <a:ext cx="1638300" cy="939800"/>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1400" dirty="0" smtClean="0">
                <a:latin typeface="Arial" pitchFamily="34" charset="0"/>
                <a:cs typeface="Arial" pitchFamily="34" charset="0"/>
              </a:rPr>
              <a:t>Ivan Mažuranić </a:t>
            </a:r>
            <a:r>
              <a:rPr lang="hr-HR" sz="1400" dirty="0" smtClean="0"/>
              <a:t>– Ivanin djed</a:t>
            </a:r>
            <a:endParaRPr lang="hr-HR" sz="1400" dirty="0"/>
          </a:p>
        </p:txBody>
      </p:sp>
      <p:sp>
        <p:nvSpPr>
          <p:cNvPr id="8" name="Elipsa 7"/>
          <p:cNvSpPr/>
          <p:nvPr/>
        </p:nvSpPr>
        <p:spPr>
          <a:xfrm>
            <a:off x="2342512" y="5013176"/>
            <a:ext cx="1733550" cy="876300"/>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1400" dirty="0" smtClean="0">
                <a:latin typeface="Arial" pitchFamily="34" charset="0"/>
                <a:cs typeface="Arial" pitchFamily="34" charset="0"/>
              </a:rPr>
              <a:t>Vladimir Mažuranić </a:t>
            </a:r>
            <a:r>
              <a:rPr lang="hr-HR" sz="1400" dirty="0" smtClean="0"/>
              <a:t>– Ivanin otac</a:t>
            </a:r>
            <a:endParaRPr lang="hr-HR" sz="1400" dirty="0"/>
          </a:p>
        </p:txBody>
      </p:sp>
      <p:sp>
        <p:nvSpPr>
          <p:cNvPr id="9" name="Elipsa 8"/>
          <p:cNvSpPr/>
          <p:nvPr/>
        </p:nvSpPr>
        <p:spPr>
          <a:xfrm>
            <a:off x="4763189" y="3657600"/>
            <a:ext cx="1600200" cy="787400"/>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1400" dirty="0" smtClean="0"/>
              <a:t>Ivana Brlić-Mažuranić</a:t>
            </a:r>
            <a:endParaRPr lang="hr-HR" sz="1400" dirty="0"/>
          </a:p>
        </p:txBody>
      </p:sp>
      <p:sp>
        <p:nvSpPr>
          <p:cNvPr id="10" name="Elipsa 9"/>
          <p:cNvSpPr/>
          <p:nvPr/>
        </p:nvSpPr>
        <p:spPr>
          <a:xfrm>
            <a:off x="6948264" y="5451326"/>
            <a:ext cx="1657350" cy="1092200"/>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1400" dirty="0" smtClean="0"/>
              <a:t>Ivana i njen suprug Vatroslav Brlić</a:t>
            </a:r>
            <a:endParaRPr lang="hr-HR" sz="1400" dirty="0"/>
          </a:p>
        </p:txBody>
      </p:sp>
    </p:spTree>
  </p:cSld>
  <p:clrMapOvr>
    <a:masterClrMapping/>
  </p:clrMapOvr>
  <p:transition spd="slow">
    <p:wheel spokes="8"/>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niOkvir 1"/>
          <p:cNvSpPr txBox="1"/>
          <p:nvPr/>
        </p:nvSpPr>
        <p:spPr>
          <a:xfrm>
            <a:off x="611560" y="476672"/>
            <a:ext cx="7704856" cy="954107"/>
          </a:xfrm>
          <a:prstGeom prst="rect">
            <a:avLst/>
          </a:prstGeom>
          <a:noFill/>
        </p:spPr>
        <p:txBody>
          <a:bodyPr wrap="square" rtlCol="0">
            <a:spAutoFit/>
          </a:bodyPr>
          <a:lstStyle/>
          <a:p>
            <a:pPr algn="ctr"/>
            <a:r>
              <a:rPr lang="hr-HR" sz="2800" dirty="0" smtClean="0"/>
              <a:t>Po književnoj vrsti “Priče iz davnine” Ivane Brlić Mažuranić su:  </a:t>
            </a:r>
            <a:endParaRPr lang="hr-HR" sz="2800" dirty="0"/>
          </a:p>
        </p:txBody>
      </p:sp>
      <p:sp>
        <p:nvSpPr>
          <p:cNvPr id="3" name="Pravokutnik s dijagonalno zaobljenim kutom 2">
            <a:hlinkClick r:id="rId2" action="ppaction://hlinksldjump"/>
          </p:cNvPr>
          <p:cNvSpPr/>
          <p:nvPr/>
        </p:nvSpPr>
        <p:spPr>
          <a:xfrm>
            <a:off x="899592" y="3645024"/>
            <a:ext cx="1872208" cy="864096"/>
          </a:xfrm>
          <a:prstGeom prst="round2Diag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2400" dirty="0" smtClean="0">
                <a:solidFill>
                  <a:schemeClr val="tx1"/>
                </a:solidFill>
              </a:rPr>
              <a:t>pripovijetke</a:t>
            </a:r>
            <a:endParaRPr lang="hr-HR" sz="2400" dirty="0">
              <a:solidFill>
                <a:schemeClr val="tx1"/>
              </a:solidFill>
            </a:endParaRPr>
          </a:p>
        </p:txBody>
      </p:sp>
      <p:sp>
        <p:nvSpPr>
          <p:cNvPr id="5" name="Pravokutnik s dijagonalno zaobljenim kutom 4">
            <a:hlinkClick r:id="rId2" action="ppaction://hlinksldjump"/>
          </p:cNvPr>
          <p:cNvSpPr/>
          <p:nvPr/>
        </p:nvSpPr>
        <p:spPr>
          <a:xfrm>
            <a:off x="3563888" y="2348880"/>
            <a:ext cx="1872208" cy="864096"/>
          </a:xfrm>
          <a:prstGeom prst="round2Diag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2400" dirty="0" smtClean="0">
                <a:solidFill>
                  <a:schemeClr val="tx1"/>
                </a:solidFill>
              </a:rPr>
              <a:t>basne</a:t>
            </a:r>
            <a:endParaRPr lang="hr-HR" sz="2400" dirty="0">
              <a:solidFill>
                <a:schemeClr val="tx1"/>
              </a:solidFill>
            </a:endParaRPr>
          </a:p>
        </p:txBody>
      </p:sp>
      <p:sp>
        <p:nvSpPr>
          <p:cNvPr id="6" name="Pravokutnik s dijagonalno zaobljenim kutom 5">
            <a:hlinkClick r:id="rId3" action="ppaction://hlinksldjump"/>
          </p:cNvPr>
          <p:cNvSpPr/>
          <p:nvPr/>
        </p:nvSpPr>
        <p:spPr>
          <a:xfrm>
            <a:off x="6228184" y="3717032"/>
            <a:ext cx="1872208" cy="864096"/>
          </a:xfrm>
          <a:prstGeom prst="round2Diag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2800" dirty="0" smtClean="0">
                <a:solidFill>
                  <a:schemeClr val="tx1"/>
                </a:solidFill>
              </a:rPr>
              <a:t>bajke</a:t>
            </a:r>
            <a:endParaRPr lang="hr-HR" sz="2800" dirty="0">
              <a:solidFill>
                <a:schemeClr val="tx1"/>
              </a:solidFill>
            </a:endParaRPr>
          </a:p>
        </p:txBody>
      </p:sp>
    </p:spTree>
  </p:cSld>
  <p:clrMapOvr>
    <a:masterClrMapping/>
  </p:clrMapOvr>
  <p:transition spd="slow">
    <p:wipe/>
  </p:transition>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0" nodeType="clickEffect">
                                  <p:stCondLst>
                                    <p:cond delay="0"/>
                                  </p:stCondLst>
                                  <p:childTnLst>
                                    <p:animEffect transition="out" filter="dissolve">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9" presetClass="exit" presetSubtype="0" fill="hold" grpId="0" nodeType="clickEffect">
                                  <p:stCondLst>
                                    <p:cond delay="0"/>
                                  </p:stCondLst>
                                  <p:childTnLst>
                                    <p:animEffect transition="out" filter="dissolve">
                                      <p:cBhvr>
                                        <p:cTn id="16" dur="500"/>
                                        <p:tgtEl>
                                          <p:spTgt spid="6"/>
                                        </p:tgtEl>
                                      </p:cBhvr>
                                    </p:animEffect>
                                    <p:set>
                                      <p:cBhvr>
                                        <p:cTn id="17"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2"/>
                  </p:tgtEl>
                </p:cond>
              </p:nextCondLst>
            </p:seq>
          </p:childTnLst>
        </p:cTn>
      </p:par>
    </p:tnLst>
    <p:bldLst>
      <p:bldP spid="3" grpId="0" animBg="1"/>
      <p:bldP spid="5" grpId="0" animBg="1"/>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Naslov 1"/>
          <p:cNvSpPr>
            <a:spLocks noGrp="1"/>
          </p:cNvSpPr>
          <p:nvPr>
            <p:ph type="ctrTitle"/>
          </p:nvPr>
        </p:nvSpPr>
        <p:spPr>
          <a:xfrm>
            <a:off x="1979712" y="3573016"/>
            <a:ext cx="4968552" cy="963538"/>
          </a:xfrm>
        </p:spPr>
        <p:txBody>
          <a:bodyPr>
            <a:normAutofit/>
          </a:bodyPr>
          <a:lstStyle/>
          <a:p>
            <a:r>
              <a:rPr lang="hr-HR" sz="3200" dirty="0" smtClean="0"/>
              <a:t>Točan odgovor!</a:t>
            </a:r>
            <a:endParaRPr lang="hr-HR" sz="3200" dirty="0"/>
          </a:p>
        </p:txBody>
      </p:sp>
      <p:pic>
        <p:nvPicPr>
          <p:cNvPr id="15362" name="Picture 2" descr="https://fbcdn-sphotos-g-a.akamaihd.net/hphotos-ak-ash3/p480x480/19595_263769820421764_338437611_n.jpg">
            <a:hlinkClick r:id="rId2" action="ppaction://hlinksldjump"/>
          </p:cNvPr>
          <p:cNvPicPr>
            <a:picLocks noChangeAspect="1" noChangeArrowheads="1"/>
          </p:cNvPicPr>
          <p:nvPr/>
        </p:nvPicPr>
        <p:blipFill>
          <a:blip r:embed="rId3" cstate="print"/>
          <a:srcRect/>
          <a:stretch>
            <a:fillRect/>
          </a:stretch>
        </p:blipFill>
        <p:spPr bwMode="auto">
          <a:xfrm>
            <a:off x="3131840" y="1052736"/>
            <a:ext cx="2515741" cy="2160240"/>
          </a:xfrm>
          <a:prstGeom prst="rect">
            <a:avLst/>
          </a:prstGeom>
          <a:noFill/>
        </p:spPr>
      </p:pic>
      <p:sp>
        <p:nvSpPr>
          <p:cNvPr id="3" name="Strelica udesno 2">
            <a:hlinkClick r:id="rId2" action="ppaction://hlinksldjump"/>
          </p:cNvPr>
          <p:cNvSpPr/>
          <p:nvPr/>
        </p:nvSpPr>
        <p:spPr>
          <a:xfrm>
            <a:off x="7308304" y="6021288"/>
            <a:ext cx="1224136" cy="648072"/>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1400" dirty="0" smtClean="0"/>
              <a:t>Idemo dalje</a:t>
            </a:r>
            <a:endParaRPr lang="hr-HR" sz="1400" dirty="0"/>
          </a:p>
        </p:txBody>
      </p:sp>
    </p:spTree>
  </p:cSld>
  <p:clrMapOvr>
    <a:masterClrMapping/>
  </p:clrMapOvr>
  <p:transition spd="slow">
    <p:wipe/>
  </p:transition>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3"/>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Naslov 1"/>
          <p:cNvSpPr>
            <a:spLocks noGrp="1"/>
          </p:cNvSpPr>
          <p:nvPr>
            <p:ph type="ctrTitle"/>
          </p:nvPr>
        </p:nvSpPr>
        <p:spPr>
          <a:xfrm>
            <a:off x="683568" y="3645024"/>
            <a:ext cx="7772400" cy="1037977"/>
          </a:xfrm>
        </p:spPr>
        <p:txBody>
          <a:bodyPr>
            <a:normAutofit/>
          </a:bodyPr>
          <a:lstStyle/>
          <a:p>
            <a:r>
              <a:rPr lang="hr-HR" sz="3200" dirty="0" smtClean="0"/>
              <a:t>Razmisli ponovno!</a:t>
            </a:r>
            <a:endParaRPr lang="hr-HR" sz="3200" dirty="0"/>
          </a:p>
        </p:txBody>
      </p:sp>
      <p:pic>
        <p:nvPicPr>
          <p:cNvPr id="17410" name="Picture 2" descr="http://images.zaazu.com/img/Toothpick-toothpick-tooth-teeth-smiley-emoticon-000603-facebook.gif"/>
          <p:cNvPicPr>
            <a:picLocks noChangeAspect="1" noChangeArrowheads="1"/>
          </p:cNvPicPr>
          <p:nvPr/>
        </p:nvPicPr>
        <p:blipFill>
          <a:blip r:embed="rId2" cstate="print"/>
          <a:srcRect/>
          <a:stretch>
            <a:fillRect/>
          </a:stretch>
        </p:blipFill>
        <p:spPr bwMode="auto">
          <a:xfrm>
            <a:off x="3275856" y="1052736"/>
            <a:ext cx="2160240" cy="2160242"/>
          </a:xfrm>
          <a:prstGeom prst="rect">
            <a:avLst/>
          </a:prstGeom>
          <a:noFill/>
        </p:spPr>
      </p:pic>
      <p:sp>
        <p:nvSpPr>
          <p:cNvPr id="5" name="Strelica ulijevo 4">
            <a:hlinkClick r:id="rId3" action="ppaction://hlinksldjump"/>
          </p:cNvPr>
          <p:cNvSpPr/>
          <p:nvPr/>
        </p:nvSpPr>
        <p:spPr>
          <a:xfrm>
            <a:off x="7524328" y="6021288"/>
            <a:ext cx="1152128" cy="576064"/>
          </a:xfrm>
          <a:prstGeom prst="lef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1400" dirty="0" smtClean="0">
                <a:latin typeface="Times New Roman" pitchFamily="18" charset="0"/>
                <a:cs typeface="Times New Roman" pitchFamily="18" charset="0"/>
              </a:rPr>
              <a:t>Vrati se</a:t>
            </a:r>
            <a:endParaRPr lang="hr-HR" sz="1400" dirty="0">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628650" y="200416"/>
            <a:ext cx="7886700" cy="1139868"/>
          </a:xfrm>
        </p:spPr>
        <p:txBody>
          <a:bodyPr>
            <a:noAutofit/>
          </a:bodyPr>
          <a:lstStyle/>
          <a:p>
            <a:pPr algn="ctr"/>
            <a:r>
              <a:rPr lang="hr-HR" sz="3100" dirty="0" smtClean="0"/>
              <a:t>U ljetne večeri konjari su na livadama čuvali konje. Kada su zaspali, s oblaka su sišle …</a:t>
            </a:r>
            <a:endParaRPr lang="hr-HR" sz="3100" dirty="0"/>
          </a:p>
        </p:txBody>
      </p:sp>
      <p:pic>
        <p:nvPicPr>
          <p:cNvPr id="9" name="Slika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473218"/>
            <a:ext cx="9144000" cy="5384782"/>
          </a:xfrm>
          <a:prstGeom prst="rect">
            <a:avLst/>
          </a:prstGeom>
        </p:spPr>
      </p:pic>
      <p:sp>
        <p:nvSpPr>
          <p:cNvPr id="3" name="Zaobljeni pravokutnik 2">
            <a:hlinkClick r:id="rId3" action="ppaction://hlinksldjump"/>
          </p:cNvPr>
          <p:cNvSpPr/>
          <p:nvPr/>
        </p:nvSpPr>
        <p:spPr>
          <a:xfrm>
            <a:off x="826718" y="2906038"/>
            <a:ext cx="1371600" cy="739036"/>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2400" dirty="0" smtClean="0">
                <a:solidFill>
                  <a:schemeClr val="tx1"/>
                </a:solidFill>
              </a:rPr>
              <a:t>zvijezde</a:t>
            </a:r>
            <a:endParaRPr lang="hr-HR" sz="2400" dirty="0">
              <a:solidFill>
                <a:schemeClr val="tx1"/>
              </a:solidFill>
            </a:endParaRPr>
          </a:p>
        </p:txBody>
      </p:sp>
      <p:sp>
        <p:nvSpPr>
          <p:cNvPr id="4" name="Zaobljeni pravokutnik 3">
            <a:hlinkClick r:id="rId4" action="ppaction://hlinksldjump"/>
          </p:cNvPr>
          <p:cNvSpPr/>
          <p:nvPr/>
        </p:nvSpPr>
        <p:spPr>
          <a:xfrm>
            <a:off x="3703007" y="2906038"/>
            <a:ext cx="1371600" cy="739036"/>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2400" dirty="0" smtClean="0">
                <a:solidFill>
                  <a:schemeClr val="tx1"/>
                </a:solidFill>
              </a:rPr>
              <a:t>vile</a:t>
            </a:r>
            <a:endParaRPr lang="hr-HR" sz="2400" dirty="0">
              <a:solidFill>
                <a:schemeClr val="tx1"/>
              </a:solidFill>
            </a:endParaRPr>
          </a:p>
        </p:txBody>
      </p:sp>
      <p:sp>
        <p:nvSpPr>
          <p:cNvPr id="5" name="Zaobljeni pravokutnik 4">
            <a:hlinkClick r:id="rId3" action="ppaction://hlinksldjump"/>
          </p:cNvPr>
          <p:cNvSpPr/>
          <p:nvPr/>
        </p:nvSpPr>
        <p:spPr>
          <a:xfrm>
            <a:off x="6610610" y="2906038"/>
            <a:ext cx="1371600" cy="739036"/>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2400" dirty="0" smtClean="0">
                <a:solidFill>
                  <a:schemeClr val="tx1"/>
                </a:solidFill>
              </a:rPr>
              <a:t>njihaljke</a:t>
            </a:r>
            <a:endParaRPr lang="hr-HR" sz="2400" dirty="0">
              <a:solidFill>
                <a:schemeClr val="tx1"/>
              </a:solidFill>
            </a:endParaRPr>
          </a:p>
        </p:txBody>
      </p:sp>
      <p:pic>
        <p:nvPicPr>
          <p:cNvPr id="8" name="Slika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55312" y="4305880"/>
            <a:ext cx="1390802" cy="1185062"/>
          </a:xfrm>
          <a:prstGeom prst="rect">
            <a:avLst/>
          </a:prstGeom>
        </p:spPr>
      </p:pic>
      <p:pic>
        <p:nvPicPr>
          <p:cNvPr id="10" name="Slika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73984" y="4241499"/>
            <a:ext cx="1390802" cy="1185062"/>
          </a:xfrm>
          <a:prstGeom prst="rect">
            <a:avLst/>
          </a:prstGeom>
        </p:spPr>
      </p:pic>
    </p:spTree>
    <p:extLst>
      <p:ext uri="{BB962C8B-B14F-4D97-AF65-F5344CB8AC3E}">
        <p14:creationId xmlns:p14="http://schemas.microsoft.com/office/powerpoint/2010/main" val="3434703589"/>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Naslov 1"/>
          <p:cNvSpPr>
            <a:spLocks noGrp="1"/>
          </p:cNvSpPr>
          <p:nvPr>
            <p:ph type="ctrTitle"/>
          </p:nvPr>
        </p:nvSpPr>
        <p:spPr>
          <a:xfrm>
            <a:off x="1835696" y="2924944"/>
            <a:ext cx="4968552" cy="1179562"/>
          </a:xfrm>
        </p:spPr>
        <p:txBody>
          <a:bodyPr/>
          <a:lstStyle/>
          <a:p>
            <a:r>
              <a:rPr lang="hr-HR" dirty="0" smtClean="0"/>
              <a:t>Točan odgovor!</a:t>
            </a:r>
            <a:endParaRPr lang="hr-HR" dirty="0"/>
          </a:p>
        </p:txBody>
      </p:sp>
      <p:pic>
        <p:nvPicPr>
          <p:cNvPr id="15362" name="Picture 2" descr="https://fbcdn-sphotos-g-a.akamaihd.net/hphotos-ak-ash3/p480x480/19595_263769820421764_338437611_n.jpg">
            <a:hlinkClick r:id="rId2" action="ppaction://hlinksldjump"/>
          </p:cNvPr>
          <p:cNvPicPr>
            <a:picLocks noChangeAspect="1" noChangeArrowheads="1"/>
          </p:cNvPicPr>
          <p:nvPr/>
        </p:nvPicPr>
        <p:blipFill>
          <a:blip r:embed="rId3" cstate="print"/>
          <a:srcRect/>
          <a:stretch>
            <a:fillRect/>
          </a:stretch>
        </p:blipFill>
        <p:spPr bwMode="auto">
          <a:xfrm>
            <a:off x="3203848" y="476672"/>
            <a:ext cx="2515741" cy="2160240"/>
          </a:xfrm>
          <a:prstGeom prst="rect">
            <a:avLst/>
          </a:prstGeom>
          <a:noFill/>
        </p:spPr>
      </p:pic>
      <p:sp>
        <p:nvSpPr>
          <p:cNvPr id="3" name="Strelica udesno 2">
            <a:hlinkClick r:id="rId4" action="ppaction://hlinksldjump"/>
          </p:cNvPr>
          <p:cNvSpPr/>
          <p:nvPr/>
        </p:nvSpPr>
        <p:spPr>
          <a:xfrm>
            <a:off x="7308304" y="5805264"/>
            <a:ext cx="1296144" cy="864096"/>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1400" dirty="0" smtClean="0"/>
              <a:t>Idemo dalje</a:t>
            </a:r>
            <a:endParaRPr lang="hr-HR" sz="1400" dirty="0"/>
          </a:p>
        </p:txBody>
      </p:sp>
    </p:spTree>
    <p:extLst>
      <p:ext uri="{BB962C8B-B14F-4D97-AF65-F5344CB8AC3E}">
        <p14:creationId xmlns:p14="http://schemas.microsoft.com/office/powerpoint/2010/main" val="20199846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Naslov 1"/>
          <p:cNvSpPr>
            <a:spLocks noGrp="1"/>
          </p:cNvSpPr>
          <p:nvPr>
            <p:ph type="ctrTitle"/>
          </p:nvPr>
        </p:nvSpPr>
        <p:spPr>
          <a:xfrm>
            <a:off x="1907704" y="3573016"/>
            <a:ext cx="5616624" cy="1037977"/>
          </a:xfrm>
        </p:spPr>
        <p:txBody>
          <a:bodyPr>
            <a:normAutofit/>
          </a:bodyPr>
          <a:lstStyle/>
          <a:p>
            <a:r>
              <a:rPr lang="hr-HR" sz="3600" dirty="0" smtClean="0"/>
              <a:t>Razmisli ponovno!</a:t>
            </a:r>
            <a:endParaRPr lang="hr-HR" sz="3600" dirty="0"/>
          </a:p>
        </p:txBody>
      </p:sp>
      <p:pic>
        <p:nvPicPr>
          <p:cNvPr id="17410" name="Picture 2" descr="http://images.zaazu.com/img/Toothpick-toothpick-tooth-teeth-smiley-emoticon-000603-facebook.gif"/>
          <p:cNvPicPr>
            <a:picLocks noChangeAspect="1" noChangeArrowheads="1"/>
          </p:cNvPicPr>
          <p:nvPr/>
        </p:nvPicPr>
        <p:blipFill>
          <a:blip r:embed="rId2" cstate="print"/>
          <a:srcRect/>
          <a:stretch>
            <a:fillRect/>
          </a:stretch>
        </p:blipFill>
        <p:spPr bwMode="auto">
          <a:xfrm>
            <a:off x="3275856" y="1082600"/>
            <a:ext cx="2160240" cy="2160242"/>
          </a:xfrm>
          <a:prstGeom prst="rect">
            <a:avLst/>
          </a:prstGeom>
          <a:noFill/>
        </p:spPr>
      </p:pic>
      <p:sp>
        <p:nvSpPr>
          <p:cNvPr id="5" name="Strelica ulijevo 4">
            <a:hlinkClick r:id="rId3" action="ppaction://hlinksldjump"/>
          </p:cNvPr>
          <p:cNvSpPr/>
          <p:nvPr/>
        </p:nvSpPr>
        <p:spPr>
          <a:xfrm>
            <a:off x="7236296" y="6021288"/>
            <a:ext cx="1440160" cy="648072"/>
          </a:xfrm>
          <a:prstGeom prst="lef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1400" dirty="0" smtClean="0">
                <a:latin typeface="Times New Roman" pitchFamily="18" charset="0"/>
                <a:cs typeface="Times New Roman" pitchFamily="18" charset="0"/>
              </a:rPr>
              <a:t>Vrati se</a:t>
            </a:r>
            <a:endParaRPr lang="hr-HR" sz="1400" dirty="0">
              <a:latin typeface="Times New Roman" pitchFamily="18" charset="0"/>
              <a:cs typeface="Times New Roman" pitchFamily="18" charset="0"/>
            </a:endParaRPr>
          </a:p>
        </p:txBody>
      </p:sp>
    </p:spTree>
    <p:extLst>
      <p:ext uri="{BB962C8B-B14F-4D97-AF65-F5344CB8AC3E}">
        <p14:creationId xmlns:p14="http://schemas.microsoft.com/office/powerpoint/2010/main" val="39508951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978063" y="325678"/>
            <a:ext cx="5518498" cy="939452"/>
          </a:xfrm>
        </p:spPr>
        <p:txBody>
          <a:bodyPr>
            <a:normAutofit/>
          </a:bodyPr>
          <a:lstStyle/>
          <a:p>
            <a:pPr algn="ctr"/>
            <a:r>
              <a:rPr lang="hr-HR" sz="2800" dirty="0" smtClean="0"/>
              <a:t>Prvi put na zemlju sišla je…</a:t>
            </a:r>
            <a:endParaRPr lang="hr-HR" sz="2800" dirty="0"/>
          </a:p>
        </p:txBody>
      </p:sp>
      <p:sp>
        <p:nvSpPr>
          <p:cNvPr id="3" name="Zvijezda sa 6 krakova 2">
            <a:hlinkClick r:id="rId2" action="ppaction://hlinksldjump"/>
          </p:cNvPr>
          <p:cNvSpPr/>
          <p:nvPr/>
        </p:nvSpPr>
        <p:spPr>
          <a:xfrm>
            <a:off x="726424" y="3429000"/>
            <a:ext cx="2004582" cy="1907289"/>
          </a:xfrm>
          <a:prstGeom prst="star6">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2000" dirty="0" smtClean="0">
                <a:solidFill>
                  <a:schemeClr val="tx1"/>
                </a:solidFill>
              </a:rPr>
              <a:t>Katica</a:t>
            </a:r>
            <a:endParaRPr lang="hr-HR" sz="2000" dirty="0">
              <a:solidFill>
                <a:schemeClr val="tx1"/>
              </a:solidFill>
            </a:endParaRPr>
          </a:p>
        </p:txBody>
      </p:sp>
      <p:sp>
        <p:nvSpPr>
          <p:cNvPr id="4" name="Zvijezda sa 6 krakova 3">
            <a:hlinkClick r:id="rId2" action="ppaction://hlinksldjump"/>
          </p:cNvPr>
          <p:cNvSpPr/>
          <p:nvPr/>
        </p:nvSpPr>
        <p:spPr>
          <a:xfrm>
            <a:off x="3513308" y="2650374"/>
            <a:ext cx="2002349" cy="2056208"/>
          </a:xfrm>
          <a:prstGeom prst="star6">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2000" dirty="0" smtClean="0">
                <a:solidFill>
                  <a:schemeClr val="tx1"/>
                </a:solidFill>
              </a:rPr>
              <a:t>Snjeguljica</a:t>
            </a:r>
            <a:endParaRPr lang="hr-HR" sz="2000" dirty="0">
              <a:solidFill>
                <a:schemeClr val="tx1"/>
              </a:solidFill>
            </a:endParaRPr>
          </a:p>
        </p:txBody>
      </p:sp>
      <p:sp>
        <p:nvSpPr>
          <p:cNvPr id="5" name="Zvijezda sa 6 krakova 4">
            <a:hlinkClick r:id="rId3" action="ppaction://hlinksldjump"/>
          </p:cNvPr>
          <p:cNvSpPr/>
          <p:nvPr/>
        </p:nvSpPr>
        <p:spPr>
          <a:xfrm>
            <a:off x="6269349" y="1916832"/>
            <a:ext cx="2054668" cy="1977670"/>
          </a:xfrm>
          <a:prstGeom prst="star6">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2000" dirty="0" err="1" smtClean="0">
                <a:solidFill>
                  <a:schemeClr val="tx1"/>
                </a:solidFill>
              </a:rPr>
              <a:t>Kosjenka</a:t>
            </a:r>
            <a:endParaRPr lang="hr-HR" sz="2000" dirty="0">
              <a:solidFill>
                <a:schemeClr val="tx1"/>
              </a:solidFill>
            </a:endParaRPr>
          </a:p>
        </p:txBody>
      </p:sp>
      <p:pic>
        <p:nvPicPr>
          <p:cNvPr id="7" name="Slika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9798" y="325678"/>
            <a:ext cx="2300092" cy="2863476"/>
          </a:xfrm>
          <a:prstGeom prst="rect">
            <a:avLst/>
          </a:prstGeom>
        </p:spPr>
      </p:pic>
    </p:spTree>
    <p:extLst>
      <p:ext uri="{BB962C8B-B14F-4D97-AF65-F5344CB8AC3E}">
        <p14:creationId xmlns:p14="http://schemas.microsoft.com/office/powerpoint/2010/main" val="1248691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0.5"/>
</p:tagLst>
</file>

<file path=ppt/theme/theme1.xml><?xml version="1.0" encoding="utf-8"?>
<a:theme xmlns:a="http://schemas.openxmlformats.org/drawingml/2006/main" name="Office 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402</TotalTime>
  <Words>385</Words>
  <Application>Microsoft Office PowerPoint</Application>
  <PresentationFormat>Prikaz na zaslonu (4:3)</PresentationFormat>
  <Paragraphs>89</Paragraphs>
  <Slides>20</Slides>
  <Notes>0</Notes>
  <HiddenSlides>0</HiddenSlides>
  <MMClips>1</MMClips>
  <ScaleCrop>false</ScaleCrop>
  <HeadingPairs>
    <vt:vector size="6" baseType="variant">
      <vt:variant>
        <vt:lpstr>Korišteni fontovi</vt:lpstr>
      </vt:variant>
      <vt:variant>
        <vt:i4>3</vt:i4>
      </vt:variant>
      <vt:variant>
        <vt:lpstr>Tema</vt:lpstr>
      </vt:variant>
      <vt:variant>
        <vt:i4>1</vt:i4>
      </vt:variant>
      <vt:variant>
        <vt:lpstr>Naslovi slajdova</vt:lpstr>
      </vt:variant>
      <vt:variant>
        <vt:i4>20</vt:i4>
      </vt:variant>
    </vt:vector>
  </HeadingPairs>
  <TitlesOfParts>
    <vt:vector size="24" baseType="lpstr">
      <vt:lpstr>Arial</vt:lpstr>
      <vt:lpstr>Calibri</vt:lpstr>
      <vt:lpstr>Times New Roman</vt:lpstr>
      <vt:lpstr>Office tema</vt:lpstr>
      <vt:lpstr>Lektira u 4. razredu</vt:lpstr>
      <vt:lpstr>Pažljivo čitajte pitanja!                 </vt:lpstr>
      <vt:lpstr>PowerPointova prezentacija</vt:lpstr>
      <vt:lpstr>Točan odgovor!</vt:lpstr>
      <vt:lpstr>Razmisli ponovno!</vt:lpstr>
      <vt:lpstr>U ljetne večeri konjari su na livadama čuvali konje. Kada su zaspali, s oblaka su sišle …</vt:lpstr>
      <vt:lpstr>Točan odgovor!</vt:lpstr>
      <vt:lpstr>Razmisli ponovno!</vt:lpstr>
      <vt:lpstr>Prvi put na zemlju sišla je…</vt:lpstr>
      <vt:lpstr>PowerPointova prezentacija</vt:lpstr>
      <vt:lpstr>PowerPointova prezentacija</vt:lpstr>
      <vt:lpstr>Vila je zajahala vranca te je na njemu krenula u svijet. Koliko je dugo putovala da bi na kraju stigla do porušenih zidina Legena grada?</vt:lpstr>
      <vt:lpstr>PowerPointova prezentacija</vt:lpstr>
      <vt:lpstr>PowerPointova prezentacija</vt:lpstr>
      <vt:lpstr>U sljedećem zadatku pritiskom miša odgovori sa DA/NE. Čitaj pažljivo ponuđene tvrdnje. </vt:lpstr>
      <vt:lpstr>PowerPointova prezentacija</vt:lpstr>
      <vt:lpstr>PowerPointova prezentacija</vt:lpstr>
      <vt:lpstr>PowerPointova prezentacija</vt:lpstr>
      <vt:lpstr>Ivanu Brlić Mažuranić nazivamo još i „hrvatski Andersen”. Unuka je hrvatskog bana Ivana Mažuranića.Izmakla joj je Nobelova nagrada za književnost, no zato su joj djela prevedena na mnoge svjetske jezike. Vjerujem da će vas oduševiti sve njezine priče iz davnine, koje nose lijepe misli i poruke. </vt:lpstr>
      <vt:lpstr>PowerPointova prezentacija</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Lektira u 4. razredu</dc:title>
  <dc:creator>Ljiljana</dc:creator>
  <cp:lastModifiedBy>USER</cp:lastModifiedBy>
  <cp:revision>43</cp:revision>
  <dcterms:created xsi:type="dcterms:W3CDTF">2014-10-09T10:04:34Z</dcterms:created>
  <dcterms:modified xsi:type="dcterms:W3CDTF">2014-11-19T10:55:48Z</dcterms:modified>
</cp:coreProperties>
</file>